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5"/>
  </p:notesMasterIdLst>
  <p:sldIdLst>
    <p:sldId id="277" r:id="rId2"/>
    <p:sldId id="278" r:id="rId3"/>
    <p:sldId id="279" r:id="rId4"/>
    <p:sldId id="280" r:id="rId5"/>
    <p:sldId id="283" r:id="rId6"/>
    <p:sldId id="284" r:id="rId7"/>
    <p:sldId id="285" r:id="rId8"/>
    <p:sldId id="281" r:id="rId9"/>
    <p:sldId id="286" r:id="rId10"/>
    <p:sldId id="289" r:id="rId11"/>
    <p:sldId id="288" r:id="rId12"/>
    <p:sldId id="290" r:id="rId13"/>
    <p:sldId id="291" r:id="rId14"/>
  </p:sldIdLst>
  <p:sldSz cx="9144000" cy="5143500" type="screen16x9"/>
  <p:notesSz cx="6858000" cy="9144000"/>
  <p:embeddedFontLst>
    <p:embeddedFont>
      <p:font typeface="Garamond" panose="02020404030301010803" pitchFamily="18" charset="0"/>
      <p:regular r:id="rId16"/>
      <p:bold r:id="rId17"/>
      <p:italic r:id="rId18"/>
    </p:embeddedFont>
    <p:embeddedFont>
      <p:font typeface="Montserrat Light" panose="00000400000000000000" pitchFamily="2" charset="0"/>
      <p:regular r:id="rId19"/>
      <p:bold r:id="rId20"/>
      <p:italic r:id="rId21"/>
      <p:boldItalic r:id="rId22"/>
    </p:embeddedFont>
    <p:embeddedFont>
      <p:font typeface="Prata" panose="020B060402020202020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izabeth Veltre" initials="EV" lastIdx="1" clrIdx="0">
    <p:extLst>
      <p:ext uri="{19B8F6BF-5375-455C-9EA6-DF929625EA0E}">
        <p15:presenceInfo xmlns:p15="http://schemas.microsoft.com/office/powerpoint/2012/main" userId="8ce0d1f5a38d19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1700"/>
    <a:srgbClr val="663300"/>
    <a:srgbClr val="3A1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4b2b0caff2_2_14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4b2b0caff2_2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2610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4b2b0caff2_2_14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4b2b0caff2_2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8282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4b2b0caff2_2_14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4b2b0caff2_2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0436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4b2b0caff2_2_14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4b2b0caff2_2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1553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4b2b0caff2_2_14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4b2b0caff2_2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9989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4b2b0caff2_2_14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4b2b0caff2_2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351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4b2b0caff2_2_14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4b2b0caff2_2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792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4b2b0caff2_2_14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4b2b0caff2_2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6386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4b2b0caff2_2_14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4b2b0caff2_2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5053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4b2b0caff2_2_14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4b2b0caff2_2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1896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4b2b0caff2_2_14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4b2b0caff2_2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0422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4b2b0caff2_2_14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4b2b0caff2_2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91365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pptmon.com/"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pptmon.com/"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pptmon.com/" TargetMode="External"/><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www.pptmon.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5" Type="http://schemas.openxmlformats.org/officeDocument/2006/relationships/image" Target="../media/image2.png"/><Relationship Id="rId4" Type="http://schemas.openxmlformats.org/officeDocument/2006/relationships/hyperlink" Target="http://pptmon.com/"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www.pptmon.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5" Type="http://schemas.openxmlformats.org/officeDocument/2006/relationships/image" Target="../media/image2.png"/><Relationship Id="rId4" Type="http://schemas.openxmlformats.org/officeDocument/2006/relationships/hyperlink" Target="http://pptmon.com/"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www.pptmon.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5" Type="http://schemas.openxmlformats.org/officeDocument/2006/relationships/image" Target="../media/image2.png"/><Relationship Id="rId4" Type="http://schemas.openxmlformats.org/officeDocument/2006/relationships/hyperlink" Target="http://pptmon.com/"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www.pptmon.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5" Type="http://schemas.openxmlformats.org/officeDocument/2006/relationships/image" Target="../media/image2.png"/><Relationship Id="rId4" Type="http://schemas.openxmlformats.org/officeDocument/2006/relationships/hyperlink" Target="http://pptmon.com/"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www.pptmon.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5" Type="http://schemas.openxmlformats.org/officeDocument/2006/relationships/image" Target="../media/image2.png"/><Relationship Id="rId4" Type="http://schemas.openxmlformats.org/officeDocument/2006/relationships/hyperlink" Target="http://pptmon.com/"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5" Type="http://schemas.openxmlformats.org/officeDocument/2006/relationships/image" Target="../media/image7.sv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pptmon.com/"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www.pptmon.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5" Type="http://schemas.openxmlformats.org/officeDocument/2006/relationships/image" Target="../media/image2.png"/><Relationship Id="rId4" Type="http://schemas.openxmlformats.org/officeDocument/2006/relationships/hyperlink" Target="http://pptmon.com/"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www.pptmon.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5" Type="http://schemas.openxmlformats.org/officeDocument/2006/relationships/image" Target="../media/image2.png"/><Relationship Id="rId4" Type="http://schemas.openxmlformats.org/officeDocument/2006/relationships/hyperlink" Target="http://pptmon.com/"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www.pptmon.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5" Type="http://schemas.openxmlformats.org/officeDocument/2006/relationships/image" Target="../media/image2.png"/><Relationship Id="rId4" Type="http://schemas.openxmlformats.org/officeDocument/2006/relationships/hyperlink" Target="http://pptmon.com/"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www.pptmon.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5" Type="http://schemas.openxmlformats.org/officeDocument/2006/relationships/image" Target="../media/image2.png"/><Relationship Id="rId4" Type="http://schemas.openxmlformats.org/officeDocument/2006/relationships/hyperlink" Target="http://pptmon.com/"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www.pptmon.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5" Type="http://schemas.openxmlformats.org/officeDocument/2006/relationships/image" Target="../media/image2.png"/><Relationship Id="rId4" Type="http://schemas.openxmlformats.org/officeDocument/2006/relationships/hyperlink" Target="http://pptmon.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2_PPTMON slide">
  <p:cSld name="12_PPTMON slide">
    <p:spTree>
      <p:nvGrpSpPr>
        <p:cNvPr id="1" name="Shape 57"/>
        <p:cNvGrpSpPr/>
        <p:nvPr/>
      </p:nvGrpSpPr>
      <p:grpSpPr>
        <a:xfrm>
          <a:off x="0" y="0"/>
          <a:ext cx="0" cy="0"/>
          <a:chOff x="0" y="0"/>
          <a:chExt cx="0" cy="0"/>
        </a:xfrm>
      </p:grpSpPr>
      <p:pic>
        <p:nvPicPr>
          <p:cNvPr id="58" name="Google Shape;58;p15"/>
          <p:cNvPicPr preferRelativeResize="0"/>
          <p:nvPr/>
        </p:nvPicPr>
        <p:blipFill rotWithShape="1">
          <a:blip r:embed="rId2">
            <a:alphaModFix/>
          </a:blip>
          <a:srcRect/>
          <a:stretch/>
        </p:blipFill>
        <p:spPr>
          <a:xfrm flipH="1">
            <a:off x="0" y="0"/>
            <a:ext cx="9144000" cy="5143500"/>
          </a:xfrm>
          <a:prstGeom prst="rect">
            <a:avLst/>
          </a:prstGeom>
          <a:noFill/>
          <a:ln>
            <a:noFill/>
          </a:ln>
        </p:spPr>
      </p:pic>
      <p:pic>
        <p:nvPicPr>
          <p:cNvPr id="59" name="Google Shape;59;p15">
            <a:hlinkClick r:id="rId3"/>
          </p:cNvPr>
          <p:cNvPicPr preferRelativeResize="0"/>
          <p:nvPr/>
        </p:nvPicPr>
        <p:blipFill rotWithShape="1">
          <a:blip r:embed="rId4">
            <a:alphaModFix/>
          </a:blip>
          <a:srcRect l="29909"/>
          <a:stretch/>
        </p:blipFill>
        <p:spPr>
          <a:xfrm>
            <a:off x="4518422" y="5297943"/>
            <a:ext cx="1299346" cy="142875"/>
          </a:xfrm>
          <a:prstGeom prst="rect">
            <a:avLst/>
          </a:prstGeom>
          <a:noFill/>
          <a:ln>
            <a:noFill/>
          </a:ln>
        </p:spPr>
      </p:pic>
      <p:sp>
        <p:nvSpPr>
          <p:cNvPr id="60" name="Google Shape;60;p15">
            <a:hlinkClick r:id="rId5"/>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hlink"/>
                </a:solidFill>
                <a:latin typeface="Arial"/>
                <a:ea typeface="Arial"/>
                <a:cs typeface="Arial"/>
                <a:sym typeface="Arial"/>
                <a:hlinkClick r:id="rId6"/>
              </a:rPr>
              <a:t>Presentation template by</a:t>
            </a:r>
            <a:endParaRPr sz="800" u="none">
              <a:solidFill>
                <a:schemeClr val="dk1"/>
              </a:solidFill>
              <a:latin typeface="Arial"/>
              <a:ea typeface="Arial"/>
              <a:cs typeface="Arial"/>
              <a:sym typeface="Arial"/>
            </a:endParaRPr>
          </a:p>
        </p:txBody>
      </p:sp>
      <p:pic>
        <p:nvPicPr>
          <p:cNvPr id="61" name="Google Shape;61;p15"/>
          <p:cNvPicPr preferRelativeResize="0"/>
          <p:nvPr/>
        </p:nvPicPr>
        <p:blipFill rotWithShape="1">
          <a:blip r:embed="rId7">
            <a:alphaModFix/>
          </a:blip>
          <a:srcRect/>
          <a:stretch/>
        </p:blipFill>
        <p:spPr>
          <a:xfrm rot="10800000" flipH="1">
            <a:off x="0" y="0"/>
            <a:ext cx="9144000" cy="51435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9_PPTMON slide">
  <p:cSld name="19_PPTMON slide">
    <p:spTree>
      <p:nvGrpSpPr>
        <p:cNvPr id="1" name="Shape 129"/>
        <p:cNvGrpSpPr/>
        <p:nvPr/>
      </p:nvGrpSpPr>
      <p:grpSpPr>
        <a:xfrm>
          <a:off x="0" y="0"/>
          <a:ext cx="0" cy="0"/>
          <a:chOff x="0" y="0"/>
          <a:chExt cx="0" cy="0"/>
        </a:xfrm>
      </p:grpSpPr>
      <p:pic>
        <p:nvPicPr>
          <p:cNvPr id="130" name="Google Shape;130;p27"/>
          <p:cNvPicPr preferRelativeResize="0"/>
          <p:nvPr/>
        </p:nvPicPr>
        <p:blipFill rotWithShape="1">
          <a:blip r:embed="rId2">
            <a:alphaModFix/>
          </a:blip>
          <a:srcRect/>
          <a:stretch/>
        </p:blipFill>
        <p:spPr>
          <a:xfrm flipH="1">
            <a:off x="0" y="0"/>
            <a:ext cx="9144000" cy="5143500"/>
          </a:xfrm>
          <a:prstGeom prst="rect">
            <a:avLst/>
          </a:prstGeom>
          <a:noFill/>
          <a:ln>
            <a:noFill/>
          </a:ln>
        </p:spPr>
      </p:pic>
      <p:pic>
        <p:nvPicPr>
          <p:cNvPr id="131" name="Google Shape;131;p27">
            <a:hlinkClick r:id="rId3"/>
          </p:cNvPr>
          <p:cNvPicPr preferRelativeResize="0"/>
          <p:nvPr/>
        </p:nvPicPr>
        <p:blipFill rotWithShape="1">
          <a:blip r:embed="rId4">
            <a:alphaModFix/>
          </a:blip>
          <a:srcRect l="29909"/>
          <a:stretch/>
        </p:blipFill>
        <p:spPr>
          <a:xfrm>
            <a:off x="4518422" y="5297943"/>
            <a:ext cx="1299346" cy="142875"/>
          </a:xfrm>
          <a:prstGeom prst="rect">
            <a:avLst/>
          </a:prstGeom>
          <a:noFill/>
          <a:ln>
            <a:noFill/>
          </a:ln>
        </p:spPr>
      </p:pic>
      <p:sp>
        <p:nvSpPr>
          <p:cNvPr id="132" name="Google Shape;132;p27">
            <a:hlinkClick r:id="rId5"/>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hlink"/>
                </a:solidFill>
                <a:latin typeface="Arial"/>
                <a:ea typeface="Arial"/>
                <a:cs typeface="Arial"/>
                <a:sym typeface="Arial"/>
                <a:hlinkClick r:id="rId6"/>
              </a:rPr>
              <a:t>Presentation template by</a:t>
            </a:r>
            <a:endParaRPr sz="800" u="none">
              <a:solidFill>
                <a:schemeClr val="dk1"/>
              </a:solidFill>
              <a:latin typeface="Arial"/>
              <a:ea typeface="Arial"/>
              <a:cs typeface="Arial"/>
              <a:sym typeface="Arial"/>
            </a:endParaRPr>
          </a:p>
        </p:txBody>
      </p:sp>
      <p:pic>
        <p:nvPicPr>
          <p:cNvPr id="133" name="Google Shape;133;p27"/>
          <p:cNvPicPr preferRelativeResize="0"/>
          <p:nvPr/>
        </p:nvPicPr>
        <p:blipFill rotWithShape="1">
          <a:blip r:embed="rId7">
            <a:alphaModFix/>
          </a:blip>
          <a:srcRect/>
          <a:stretch/>
        </p:blipFill>
        <p:spPr>
          <a:xfrm flipH="1">
            <a:off x="0" y="0"/>
            <a:ext cx="9144000" cy="51435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0_PPTMON slide">
  <p:cSld name="20_PPTMON slide">
    <p:spTree>
      <p:nvGrpSpPr>
        <p:cNvPr id="1" name="Shape 134"/>
        <p:cNvGrpSpPr/>
        <p:nvPr/>
      </p:nvGrpSpPr>
      <p:grpSpPr>
        <a:xfrm>
          <a:off x="0" y="0"/>
          <a:ext cx="0" cy="0"/>
          <a:chOff x="0" y="0"/>
          <a:chExt cx="0" cy="0"/>
        </a:xfrm>
      </p:grpSpPr>
      <p:pic>
        <p:nvPicPr>
          <p:cNvPr id="135" name="Google Shape;135;p28">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136" name="Google Shape;136;p28">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hlink"/>
                </a:solidFill>
                <a:latin typeface="Arial"/>
                <a:ea typeface="Arial"/>
                <a:cs typeface="Arial"/>
                <a:sym typeface="Arial"/>
                <a:hlinkClick r:id="rId5"/>
              </a:rPr>
              <a:t>Presentation template by</a:t>
            </a:r>
            <a:endParaRPr sz="800" u="none">
              <a:solidFill>
                <a:schemeClr val="dk1"/>
              </a:solidFill>
              <a:latin typeface="Arial"/>
              <a:ea typeface="Arial"/>
              <a:cs typeface="Arial"/>
              <a:sym typeface="Arial"/>
            </a:endParaRPr>
          </a:p>
        </p:txBody>
      </p:sp>
      <p:pic>
        <p:nvPicPr>
          <p:cNvPr id="137" name="Google Shape;137;p28"/>
          <p:cNvPicPr preferRelativeResize="0"/>
          <p:nvPr/>
        </p:nvPicPr>
        <p:blipFill rotWithShape="1">
          <a:blip r:embed="rId6">
            <a:alphaModFix/>
          </a:blip>
          <a:srcRect/>
          <a:stretch/>
        </p:blipFill>
        <p:spPr>
          <a:xfrm>
            <a:off x="0" y="0"/>
            <a:ext cx="9144000" cy="5143500"/>
          </a:xfrm>
          <a:prstGeom prst="rect">
            <a:avLst/>
          </a:prstGeom>
          <a:noFill/>
          <a:ln>
            <a:noFill/>
          </a:ln>
        </p:spPr>
      </p:pic>
      <p:pic>
        <p:nvPicPr>
          <p:cNvPr id="138" name="Google Shape;138;p28"/>
          <p:cNvPicPr preferRelativeResize="0"/>
          <p:nvPr/>
        </p:nvPicPr>
        <p:blipFill rotWithShape="1">
          <a:blip r:embed="rId7">
            <a:alphaModFix/>
          </a:blip>
          <a:srcRect/>
          <a:stretch/>
        </p:blipFill>
        <p:spPr>
          <a:xfrm rot="10800000" flipH="1">
            <a:off x="0" y="0"/>
            <a:ext cx="9144000" cy="51435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PPTMON slide">
  <p:cSld name="3_PPTMON slide">
    <p:spTree>
      <p:nvGrpSpPr>
        <p:cNvPr id="1" name="Shape 139"/>
        <p:cNvGrpSpPr/>
        <p:nvPr/>
      </p:nvGrpSpPr>
      <p:grpSpPr>
        <a:xfrm>
          <a:off x="0" y="0"/>
          <a:ext cx="0" cy="0"/>
          <a:chOff x="0" y="0"/>
          <a:chExt cx="0" cy="0"/>
        </a:xfrm>
      </p:grpSpPr>
      <p:pic>
        <p:nvPicPr>
          <p:cNvPr id="140" name="Google Shape;140;p29"/>
          <p:cNvPicPr preferRelativeResize="0"/>
          <p:nvPr/>
        </p:nvPicPr>
        <p:blipFill rotWithShape="1">
          <a:blip r:embed="rId2">
            <a:alphaModFix/>
          </a:blip>
          <a:srcRect/>
          <a:stretch/>
        </p:blipFill>
        <p:spPr>
          <a:xfrm rot="10800000">
            <a:off x="0" y="0"/>
            <a:ext cx="9144000" cy="5143500"/>
          </a:xfrm>
          <a:prstGeom prst="rect">
            <a:avLst/>
          </a:prstGeom>
          <a:noFill/>
          <a:ln>
            <a:noFill/>
          </a:ln>
        </p:spPr>
      </p:pic>
      <p:pic>
        <p:nvPicPr>
          <p:cNvPr id="141" name="Google Shape;141;p29">
            <a:hlinkClick r:id="rId3"/>
          </p:cNvPr>
          <p:cNvPicPr preferRelativeResize="0"/>
          <p:nvPr/>
        </p:nvPicPr>
        <p:blipFill rotWithShape="1">
          <a:blip r:embed="rId4">
            <a:alphaModFix/>
          </a:blip>
          <a:srcRect l="29909"/>
          <a:stretch/>
        </p:blipFill>
        <p:spPr>
          <a:xfrm>
            <a:off x="4518422" y="5297943"/>
            <a:ext cx="1299346" cy="142875"/>
          </a:xfrm>
          <a:prstGeom prst="rect">
            <a:avLst/>
          </a:prstGeom>
          <a:noFill/>
          <a:ln>
            <a:noFill/>
          </a:ln>
        </p:spPr>
      </p:pic>
      <p:sp>
        <p:nvSpPr>
          <p:cNvPr id="142" name="Google Shape;142;p29">
            <a:hlinkClick r:id="rId5"/>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hlink"/>
                </a:solidFill>
                <a:latin typeface="Arial"/>
                <a:ea typeface="Arial"/>
                <a:cs typeface="Arial"/>
                <a:sym typeface="Arial"/>
                <a:hlinkClick r:id="rId6"/>
              </a:rPr>
              <a:t>Presentation template by</a:t>
            </a:r>
            <a:endParaRPr sz="800" u="none">
              <a:solidFill>
                <a:schemeClr val="dk1"/>
              </a:solidFill>
              <a:latin typeface="Arial"/>
              <a:ea typeface="Arial"/>
              <a:cs typeface="Arial"/>
              <a:sym typeface="Arial"/>
            </a:endParaRPr>
          </a:p>
        </p:txBody>
      </p:sp>
      <p:sp>
        <p:nvSpPr>
          <p:cNvPr id="143" name="Google Shape;143;p29"/>
          <p:cNvSpPr>
            <a:spLocks noGrp="1"/>
          </p:cNvSpPr>
          <p:nvPr>
            <p:ph type="pic" idx="2"/>
          </p:nvPr>
        </p:nvSpPr>
        <p:spPr>
          <a:xfrm>
            <a:off x="0" y="0"/>
            <a:ext cx="5976257" cy="5143500"/>
          </a:xfrm>
          <a:prstGeom prst="rect">
            <a:avLst/>
          </a:prstGeom>
          <a:solidFill>
            <a:srgbClr val="F2F2F2"/>
          </a:solidFill>
          <a:ln>
            <a:noFill/>
          </a:ln>
        </p:spPr>
      </p:sp>
      <p:pic>
        <p:nvPicPr>
          <p:cNvPr id="144" name="Google Shape;144;p29"/>
          <p:cNvPicPr preferRelativeResize="0"/>
          <p:nvPr/>
        </p:nvPicPr>
        <p:blipFill rotWithShape="1">
          <a:blip r:embed="rId7">
            <a:alphaModFix/>
          </a:blip>
          <a:srcRect r="81542"/>
          <a:stretch/>
        </p:blipFill>
        <p:spPr>
          <a:xfrm flipH="1">
            <a:off x="7456251" y="0"/>
            <a:ext cx="1687749" cy="5143500"/>
          </a:xfrm>
          <a:prstGeom prst="rect">
            <a:avLst/>
          </a:prstGeom>
          <a:noFill/>
          <a:ln>
            <a:noFill/>
          </a:ln>
        </p:spPr>
      </p:pic>
      <p:pic>
        <p:nvPicPr>
          <p:cNvPr id="145" name="Google Shape;145;p29"/>
          <p:cNvPicPr preferRelativeResize="0"/>
          <p:nvPr/>
        </p:nvPicPr>
        <p:blipFill rotWithShape="1">
          <a:blip r:embed="rId7">
            <a:alphaModFix/>
          </a:blip>
          <a:srcRect l="83815"/>
          <a:stretch/>
        </p:blipFill>
        <p:spPr>
          <a:xfrm flipH="1">
            <a:off x="5976257" y="0"/>
            <a:ext cx="1479994" cy="51435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_PPTMON slide">
  <p:cSld name="5_PPTMON slide">
    <p:spTree>
      <p:nvGrpSpPr>
        <p:cNvPr id="1" name="Shape 146"/>
        <p:cNvGrpSpPr/>
        <p:nvPr/>
      </p:nvGrpSpPr>
      <p:grpSpPr>
        <a:xfrm>
          <a:off x="0" y="0"/>
          <a:ext cx="0" cy="0"/>
          <a:chOff x="0" y="0"/>
          <a:chExt cx="0" cy="0"/>
        </a:xfrm>
      </p:grpSpPr>
      <p:pic>
        <p:nvPicPr>
          <p:cNvPr id="147" name="Google Shape;147;p30"/>
          <p:cNvPicPr preferRelativeResize="0"/>
          <p:nvPr/>
        </p:nvPicPr>
        <p:blipFill rotWithShape="1">
          <a:blip r:embed="rId2">
            <a:alphaModFix/>
          </a:blip>
          <a:srcRect/>
          <a:stretch/>
        </p:blipFill>
        <p:spPr>
          <a:xfrm flipH="1">
            <a:off x="0" y="0"/>
            <a:ext cx="9144000" cy="5143500"/>
          </a:xfrm>
          <a:prstGeom prst="rect">
            <a:avLst/>
          </a:prstGeom>
          <a:noFill/>
          <a:ln>
            <a:noFill/>
          </a:ln>
        </p:spPr>
      </p:pic>
      <p:pic>
        <p:nvPicPr>
          <p:cNvPr id="148" name="Google Shape;148;p30"/>
          <p:cNvPicPr preferRelativeResize="0"/>
          <p:nvPr/>
        </p:nvPicPr>
        <p:blipFill rotWithShape="1">
          <a:blip r:embed="rId3">
            <a:alphaModFix/>
          </a:blip>
          <a:srcRect/>
          <a:stretch/>
        </p:blipFill>
        <p:spPr>
          <a:xfrm rot="10800000" flipH="1">
            <a:off x="0" y="0"/>
            <a:ext cx="9144000" cy="5143500"/>
          </a:xfrm>
          <a:prstGeom prst="rect">
            <a:avLst/>
          </a:prstGeom>
          <a:noFill/>
          <a:ln>
            <a:noFill/>
          </a:ln>
        </p:spPr>
      </p:pic>
      <p:pic>
        <p:nvPicPr>
          <p:cNvPr id="149" name="Google Shape;149;p30">
            <a:hlinkClick r:id="rId4"/>
          </p:cNvPr>
          <p:cNvPicPr preferRelativeResize="0"/>
          <p:nvPr/>
        </p:nvPicPr>
        <p:blipFill rotWithShape="1">
          <a:blip r:embed="rId5">
            <a:alphaModFix/>
          </a:blip>
          <a:srcRect l="29909"/>
          <a:stretch/>
        </p:blipFill>
        <p:spPr>
          <a:xfrm>
            <a:off x="4518422" y="5297943"/>
            <a:ext cx="1299346" cy="142875"/>
          </a:xfrm>
          <a:prstGeom prst="rect">
            <a:avLst/>
          </a:prstGeom>
          <a:noFill/>
          <a:ln>
            <a:noFill/>
          </a:ln>
        </p:spPr>
      </p:pic>
      <p:sp>
        <p:nvSpPr>
          <p:cNvPr id="150" name="Google Shape;150;p30">
            <a:hlinkClick r:id="rId6"/>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hlink"/>
                </a:solidFill>
                <a:latin typeface="Arial"/>
                <a:ea typeface="Arial"/>
                <a:cs typeface="Arial"/>
                <a:sym typeface="Arial"/>
                <a:hlinkClick r:id="rId7"/>
              </a:rPr>
              <a:t>Presentation template by</a:t>
            </a:r>
            <a:endParaRPr sz="800" u="none">
              <a:solidFill>
                <a:schemeClr val="dk1"/>
              </a:solidFill>
              <a:latin typeface="Arial"/>
              <a:ea typeface="Arial"/>
              <a:cs typeface="Arial"/>
              <a:sym typeface="Arial"/>
            </a:endParaRPr>
          </a:p>
        </p:txBody>
      </p:sp>
      <p:sp>
        <p:nvSpPr>
          <p:cNvPr id="151" name="Google Shape;151;p30"/>
          <p:cNvSpPr>
            <a:spLocks noGrp="1"/>
          </p:cNvSpPr>
          <p:nvPr>
            <p:ph type="pic" idx="2"/>
          </p:nvPr>
        </p:nvSpPr>
        <p:spPr>
          <a:xfrm>
            <a:off x="3433873" y="1126709"/>
            <a:ext cx="2155371" cy="2890004"/>
          </a:xfrm>
          <a:prstGeom prst="rect">
            <a:avLst/>
          </a:prstGeom>
          <a:solidFill>
            <a:srgbClr val="F2F2F2"/>
          </a:solidFill>
          <a:ln>
            <a:noFill/>
          </a:ln>
        </p:spPr>
      </p:sp>
      <p:sp>
        <p:nvSpPr>
          <p:cNvPr id="152" name="Google Shape;152;p30"/>
          <p:cNvSpPr>
            <a:spLocks noGrp="1"/>
          </p:cNvSpPr>
          <p:nvPr>
            <p:ph type="pic" idx="3"/>
          </p:nvPr>
        </p:nvSpPr>
        <p:spPr>
          <a:xfrm>
            <a:off x="875900" y="1126709"/>
            <a:ext cx="2155371" cy="2890004"/>
          </a:xfrm>
          <a:prstGeom prst="rect">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8_PPTMON slide">
  <p:cSld name="8_PPTMON slide">
    <p:spTree>
      <p:nvGrpSpPr>
        <p:cNvPr id="1" name="Shape 153"/>
        <p:cNvGrpSpPr/>
        <p:nvPr/>
      </p:nvGrpSpPr>
      <p:grpSpPr>
        <a:xfrm>
          <a:off x="0" y="0"/>
          <a:ext cx="0" cy="0"/>
          <a:chOff x="0" y="0"/>
          <a:chExt cx="0" cy="0"/>
        </a:xfrm>
      </p:grpSpPr>
      <p:pic>
        <p:nvPicPr>
          <p:cNvPr id="154" name="Google Shape;154;p3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55" name="Google Shape;155;p31"/>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56" name="Google Shape;156;p31">
            <a:hlinkClick r:id="rId4"/>
          </p:cNvPr>
          <p:cNvPicPr preferRelativeResize="0"/>
          <p:nvPr/>
        </p:nvPicPr>
        <p:blipFill rotWithShape="1">
          <a:blip r:embed="rId5">
            <a:alphaModFix/>
          </a:blip>
          <a:srcRect l="29909"/>
          <a:stretch/>
        </p:blipFill>
        <p:spPr>
          <a:xfrm>
            <a:off x="4518422" y="5297943"/>
            <a:ext cx="1299346" cy="142875"/>
          </a:xfrm>
          <a:prstGeom prst="rect">
            <a:avLst/>
          </a:prstGeom>
          <a:noFill/>
          <a:ln>
            <a:noFill/>
          </a:ln>
        </p:spPr>
      </p:pic>
      <p:sp>
        <p:nvSpPr>
          <p:cNvPr id="157" name="Google Shape;157;p31">
            <a:hlinkClick r:id="rId6"/>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hlink"/>
                </a:solidFill>
                <a:latin typeface="Arial"/>
                <a:ea typeface="Arial"/>
                <a:cs typeface="Arial"/>
                <a:sym typeface="Arial"/>
                <a:hlinkClick r:id="rId7"/>
              </a:rPr>
              <a:t>Presentation template by</a:t>
            </a:r>
            <a:endParaRPr sz="800" u="none">
              <a:solidFill>
                <a:schemeClr val="dk1"/>
              </a:solidFill>
              <a:latin typeface="Arial"/>
              <a:ea typeface="Arial"/>
              <a:cs typeface="Arial"/>
              <a:sym typeface="Arial"/>
            </a:endParaRPr>
          </a:p>
        </p:txBody>
      </p:sp>
      <p:sp>
        <p:nvSpPr>
          <p:cNvPr id="158" name="Google Shape;158;p31"/>
          <p:cNvSpPr>
            <a:spLocks noGrp="1"/>
          </p:cNvSpPr>
          <p:nvPr>
            <p:ph type="pic" idx="2"/>
          </p:nvPr>
        </p:nvSpPr>
        <p:spPr>
          <a:xfrm>
            <a:off x="5843588" y="569912"/>
            <a:ext cx="1905000" cy="4187990"/>
          </a:xfrm>
          <a:prstGeom prst="roundRect">
            <a:avLst>
              <a:gd name="adj" fmla="val 21152"/>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9_PPTMON slide">
  <p:cSld name="9_PPTMON slide">
    <p:spTree>
      <p:nvGrpSpPr>
        <p:cNvPr id="1" name="Shape 159"/>
        <p:cNvGrpSpPr/>
        <p:nvPr/>
      </p:nvGrpSpPr>
      <p:grpSpPr>
        <a:xfrm>
          <a:off x="0" y="0"/>
          <a:ext cx="0" cy="0"/>
          <a:chOff x="0" y="0"/>
          <a:chExt cx="0" cy="0"/>
        </a:xfrm>
      </p:grpSpPr>
      <p:pic>
        <p:nvPicPr>
          <p:cNvPr id="160" name="Google Shape;160;p32"/>
          <p:cNvPicPr preferRelativeResize="0"/>
          <p:nvPr/>
        </p:nvPicPr>
        <p:blipFill rotWithShape="1">
          <a:blip r:embed="rId2">
            <a:alphaModFix/>
          </a:blip>
          <a:srcRect/>
          <a:stretch/>
        </p:blipFill>
        <p:spPr>
          <a:xfrm flipH="1">
            <a:off x="0" y="0"/>
            <a:ext cx="9144000" cy="5143500"/>
          </a:xfrm>
          <a:prstGeom prst="rect">
            <a:avLst/>
          </a:prstGeom>
          <a:noFill/>
          <a:ln>
            <a:noFill/>
          </a:ln>
        </p:spPr>
      </p:pic>
      <p:pic>
        <p:nvPicPr>
          <p:cNvPr id="161" name="Google Shape;161;p32"/>
          <p:cNvPicPr preferRelativeResize="0"/>
          <p:nvPr/>
        </p:nvPicPr>
        <p:blipFill rotWithShape="1">
          <a:blip r:embed="rId3">
            <a:alphaModFix/>
          </a:blip>
          <a:srcRect/>
          <a:stretch/>
        </p:blipFill>
        <p:spPr>
          <a:xfrm rot="10800000" flipH="1">
            <a:off x="0" y="0"/>
            <a:ext cx="9144000" cy="5143500"/>
          </a:xfrm>
          <a:prstGeom prst="rect">
            <a:avLst/>
          </a:prstGeom>
          <a:noFill/>
          <a:ln>
            <a:noFill/>
          </a:ln>
        </p:spPr>
      </p:pic>
      <p:pic>
        <p:nvPicPr>
          <p:cNvPr id="162" name="Google Shape;162;p32">
            <a:hlinkClick r:id="rId4"/>
          </p:cNvPr>
          <p:cNvPicPr preferRelativeResize="0"/>
          <p:nvPr/>
        </p:nvPicPr>
        <p:blipFill rotWithShape="1">
          <a:blip r:embed="rId5">
            <a:alphaModFix/>
          </a:blip>
          <a:srcRect l="29909"/>
          <a:stretch/>
        </p:blipFill>
        <p:spPr>
          <a:xfrm>
            <a:off x="4518422" y="5297943"/>
            <a:ext cx="1299346" cy="142875"/>
          </a:xfrm>
          <a:prstGeom prst="rect">
            <a:avLst/>
          </a:prstGeom>
          <a:noFill/>
          <a:ln>
            <a:noFill/>
          </a:ln>
        </p:spPr>
      </p:pic>
      <p:sp>
        <p:nvSpPr>
          <p:cNvPr id="163" name="Google Shape;163;p32">
            <a:hlinkClick r:id="rId6"/>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hlink"/>
                </a:solidFill>
                <a:latin typeface="Arial"/>
                <a:ea typeface="Arial"/>
                <a:cs typeface="Arial"/>
                <a:sym typeface="Arial"/>
                <a:hlinkClick r:id="rId7"/>
              </a:rPr>
              <a:t>Presentation template by</a:t>
            </a:r>
            <a:endParaRPr sz="800" u="none">
              <a:solidFill>
                <a:schemeClr val="dk1"/>
              </a:solidFill>
              <a:latin typeface="Arial"/>
              <a:ea typeface="Arial"/>
              <a:cs typeface="Arial"/>
              <a:sym typeface="Arial"/>
            </a:endParaRPr>
          </a:p>
        </p:txBody>
      </p:sp>
      <p:sp>
        <p:nvSpPr>
          <p:cNvPr id="164" name="Google Shape;164;p32"/>
          <p:cNvSpPr>
            <a:spLocks noGrp="1"/>
          </p:cNvSpPr>
          <p:nvPr>
            <p:ph type="pic" idx="2"/>
          </p:nvPr>
        </p:nvSpPr>
        <p:spPr>
          <a:xfrm>
            <a:off x="1030705" y="832333"/>
            <a:ext cx="5241013" cy="3417591"/>
          </a:xfrm>
          <a:prstGeom prst="roundRect">
            <a:avLst>
              <a:gd name="adj" fmla="val 3110"/>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0_PPTMON slide">
  <p:cSld name="10_PPTMON slide">
    <p:spTree>
      <p:nvGrpSpPr>
        <p:cNvPr id="1" name="Shape 165"/>
        <p:cNvGrpSpPr/>
        <p:nvPr/>
      </p:nvGrpSpPr>
      <p:grpSpPr>
        <a:xfrm>
          <a:off x="0" y="0"/>
          <a:ext cx="0" cy="0"/>
          <a:chOff x="0" y="0"/>
          <a:chExt cx="0" cy="0"/>
        </a:xfrm>
      </p:grpSpPr>
      <p:pic>
        <p:nvPicPr>
          <p:cNvPr id="166" name="Google Shape;166;p33"/>
          <p:cNvPicPr preferRelativeResize="0"/>
          <p:nvPr/>
        </p:nvPicPr>
        <p:blipFill rotWithShape="1">
          <a:blip r:embed="rId2">
            <a:alphaModFix/>
          </a:blip>
          <a:srcRect/>
          <a:stretch/>
        </p:blipFill>
        <p:spPr>
          <a:xfrm rot="10800000" flipH="1">
            <a:off x="0" y="0"/>
            <a:ext cx="9144000" cy="5143500"/>
          </a:xfrm>
          <a:prstGeom prst="rect">
            <a:avLst/>
          </a:prstGeom>
          <a:noFill/>
          <a:ln>
            <a:noFill/>
          </a:ln>
        </p:spPr>
      </p:pic>
      <p:pic>
        <p:nvPicPr>
          <p:cNvPr id="167" name="Google Shape;167;p33"/>
          <p:cNvPicPr preferRelativeResize="0"/>
          <p:nvPr/>
        </p:nvPicPr>
        <p:blipFill rotWithShape="1">
          <a:blip r:embed="rId3">
            <a:alphaModFix/>
          </a:blip>
          <a:srcRect/>
          <a:stretch/>
        </p:blipFill>
        <p:spPr>
          <a:xfrm flipH="1">
            <a:off x="0" y="0"/>
            <a:ext cx="9144000" cy="5143500"/>
          </a:xfrm>
          <a:prstGeom prst="rect">
            <a:avLst/>
          </a:prstGeom>
          <a:noFill/>
          <a:ln>
            <a:noFill/>
          </a:ln>
        </p:spPr>
      </p:pic>
      <p:pic>
        <p:nvPicPr>
          <p:cNvPr id="168" name="Google Shape;168;p33">
            <a:hlinkClick r:id="rId4"/>
          </p:cNvPr>
          <p:cNvPicPr preferRelativeResize="0"/>
          <p:nvPr/>
        </p:nvPicPr>
        <p:blipFill rotWithShape="1">
          <a:blip r:embed="rId5">
            <a:alphaModFix/>
          </a:blip>
          <a:srcRect l="29909"/>
          <a:stretch/>
        </p:blipFill>
        <p:spPr>
          <a:xfrm>
            <a:off x="4518422" y="5297943"/>
            <a:ext cx="1299346" cy="142875"/>
          </a:xfrm>
          <a:prstGeom prst="rect">
            <a:avLst/>
          </a:prstGeom>
          <a:noFill/>
          <a:ln>
            <a:noFill/>
          </a:ln>
        </p:spPr>
      </p:pic>
      <p:sp>
        <p:nvSpPr>
          <p:cNvPr id="169" name="Google Shape;169;p33">
            <a:hlinkClick r:id="rId6"/>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hlink"/>
                </a:solidFill>
                <a:latin typeface="Arial"/>
                <a:ea typeface="Arial"/>
                <a:cs typeface="Arial"/>
                <a:sym typeface="Arial"/>
                <a:hlinkClick r:id="rId7"/>
              </a:rPr>
              <a:t>Presentation template by</a:t>
            </a:r>
            <a:endParaRPr sz="800" u="none">
              <a:solidFill>
                <a:schemeClr val="dk1"/>
              </a:solidFill>
              <a:latin typeface="Arial"/>
              <a:ea typeface="Arial"/>
              <a:cs typeface="Arial"/>
              <a:sym typeface="Arial"/>
            </a:endParaRPr>
          </a:p>
        </p:txBody>
      </p:sp>
      <p:sp>
        <p:nvSpPr>
          <p:cNvPr id="170" name="Google Shape;170;p33"/>
          <p:cNvSpPr>
            <a:spLocks noGrp="1"/>
          </p:cNvSpPr>
          <p:nvPr>
            <p:ph type="pic" idx="2"/>
          </p:nvPr>
        </p:nvSpPr>
        <p:spPr>
          <a:xfrm>
            <a:off x="3629983" y="1392391"/>
            <a:ext cx="5055299" cy="2899336"/>
          </a:xfrm>
          <a:prstGeom prst="roundRect">
            <a:avLst>
              <a:gd name="adj" fmla="val 1816"/>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PTMON custom">
  <p:cSld name="PPTMON custom">
    <p:bg>
      <p:bgPr>
        <a:solidFill>
          <a:schemeClr val="lt1"/>
        </a:solidFill>
        <a:effectLst/>
      </p:bgPr>
    </p:bg>
    <p:spTree>
      <p:nvGrpSpPr>
        <p:cNvPr id="1" name="Shape 171"/>
        <p:cNvGrpSpPr/>
        <p:nvPr/>
      </p:nvGrpSpPr>
      <p:grpSpPr>
        <a:xfrm>
          <a:off x="0" y="0"/>
          <a:ext cx="0" cy="0"/>
          <a:chOff x="0" y="0"/>
          <a:chExt cx="0" cy="0"/>
        </a:xfrm>
      </p:grpSpPr>
      <p:pic>
        <p:nvPicPr>
          <p:cNvPr id="172" name="Google Shape;172;p34">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173" name="Google Shape;173;p34">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hlink"/>
                </a:solidFill>
                <a:latin typeface="Arial"/>
                <a:ea typeface="Arial"/>
                <a:cs typeface="Arial"/>
                <a:sym typeface="Arial"/>
                <a:hlinkClick r:id="rId5"/>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PPTMON slide">
  <p:cSld name="1_PPTMON slide">
    <p:spTree>
      <p:nvGrpSpPr>
        <p:cNvPr id="1" name="Shape 174"/>
        <p:cNvGrpSpPr/>
        <p:nvPr/>
      </p:nvGrpSpPr>
      <p:grpSpPr>
        <a:xfrm>
          <a:off x="0" y="0"/>
          <a:ext cx="0" cy="0"/>
          <a:chOff x="0" y="0"/>
          <a:chExt cx="0" cy="0"/>
        </a:xfrm>
      </p:grpSpPr>
      <p:pic>
        <p:nvPicPr>
          <p:cNvPr id="175" name="Google Shape;175;p35"/>
          <p:cNvPicPr preferRelativeResize="0"/>
          <p:nvPr/>
        </p:nvPicPr>
        <p:blipFill rotWithShape="1">
          <a:blip r:embed="rId2">
            <a:alphaModFix/>
          </a:blip>
          <a:srcRect/>
          <a:stretch/>
        </p:blipFill>
        <p:spPr>
          <a:xfrm flipH="1">
            <a:off x="0" y="0"/>
            <a:ext cx="9144000" cy="5143500"/>
          </a:xfrm>
          <a:prstGeom prst="rect">
            <a:avLst/>
          </a:prstGeom>
          <a:noFill/>
          <a:ln>
            <a:noFill/>
          </a:ln>
        </p:spPr>
      </p:pic>
      <p:pic>
        <p:nvPicPr>
          <p:cNvPr id="176" name="Google Shape;176;p35"/>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77" name="Google Shape;177;p35">
            <a:hlinkClick r:id="rId4"/>
          </p:cNvPr>
          <p:cNvPicPr preferRelativeResize="0"/>
          <p:nvPr/>
        </p:nvPicPr>
        <p:blipFill rotWithShape="1">
          <a:blip r:embed="rId5">
            <a:alphaModFix/>
          </a:blip>
          <a:srcRect l="29909"/>
          <a:stretch/>
        </p:blipFill>
        <p:spPr>
          <a:xfrm>
            <a:off x="4518422" y="5297943"/>
            <a:ext cx="1299346" cy="142875"/>
          </a:xfrm>
          <a:prstGeom prst="rect">
            <a:avLst/>
          </a:prstGeom>
          <a:noFill/>
          <a:ln>
            <a:noFill/>
          </a:ln>
        </p:spPr>
      </p:pic>
      <p:sp>
        <p:nvSpPr>
          <p:cNvPr id="178" name="Google Shape;178;p35">
            <a:hlinkClick r:id="rId6"/>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hlink"/>
                </a:solidFill>
                <a:latin typeface="Arial"/>
                <a:ea typeface="Arial"/>
                <a:cs typeface="Arial"/>
                <a:sym typeface="Arial"/>
                <a:hlinkClick r:id="rId7"/>
              </a:rPr>
              <a:t>Presentation template by</a:t>
            </a:r>
            <a:endParaRPr sz="800" u="none">
              <a:solidFill>
                <a:schemeClr val="dk1"/>
              </a:solidFill>
              <a:latin typeface="Arial"/>
              <a:ea typeface="Arial"/>
              <a:cs typeface="Arial"/>
              <a:sym typeface="Arial"/>
            </a:endParaRPr>
          </a:p>
        </p:txBody>
      </p:sp>
      <p:sp>
        <p:nvSpPr>
          <p:cNvPr id="179" name="Google Shape;179;p35"/>
          <p:cNvSpPr>
            <a:spLocks noGrp="1"/>
          </p:cNvSpPr>
          <p:nvPr>
            <p:ph type="pic" idx="2"/>
          </p:nvPr>
        </p:nvSpPr>
        <p:spPr>
          <a:xfrm>
            <a:off x="5674009" y="744583"/>
            <a:ext cx="2725408" cy="3654333"/>
          </a:xfrm>
          <a:prstGeom prst="rect">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PTMON slide">
  <p:cSld name="PPTMON slide">
    <p:spTree>
      <p:nvGrpSpPr>
        <p:cNvPr id="1" name="Shape 180"/>
        <p:cNvGrpSpPr/>
        <p:nvPr/>
      </p:nvGrpSpPr>
      <p:grpSpPr>
        <a:xfrm>
          <a:off x="0" y="0"/>
          <a:ext cx="0" cy="0"/>
          <a:chOff x="0" y="0"/>
          <a:chExt cx="0" cy="0"/>
        </a:xfrm>
      </p:grpSpPr>
      <p:pic>
        <p:nvPicPr>
          <p:cNvPr id="181" name="Google Shape;181;p36">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182" name="Google Shape;182;p36">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hlink"/>
                </a:solidFill>
                <a:latin typeface="Arial"/>
                <a:ea typeface="Arial"/>
                <a:cs typeface="Arial"/>
                <a:sym typeface="Arial"/>
                <a:hlinkClick r:id="rId5"/>
              </a:rPr>
              <a:t>Presentation template by</a:t>
            </a:r>
            <a:endParaRPr sz="800" u="none">
              <a:solidFill>
                <a:schemeClr val="dk1"/>
              </a:solidFill>
              <a:latin typeface="Arial"/>
              <a:ea typeface="Arial"/>
              <a:cs typeface="Arial"/>
              <a:sym typeface="Arial"/>
            </a:endParaRPr>
          </a:p>
        </p:txBody>
      </p:sp>
      <p:pic>
        <p:nvPicPr>
          <p:cNvPr id="183" name="Google Shape;183;p36"/>
          <p:cNvPicPr preferRelativeResize="0"/>
          <p:nvPr/>
        </p:nvPicPr>
        <p:blipFill rotWithShape="1">
          <a:blip r:embed="rId6">
            <a:alphaModFix/>
          </a:blip>
          <a:srcRect/>
          <a:stretch/>
        </p:blipFill>
        <p:spPr>
          <a:xfrm>
            <a:off x="0" y="0"/>
            <a:ext cx="9144000" cy="5143500"/>
          </a:xfrm>
          <a:prstGeom prst="rect">
            <a:avLst/>
          </a:prstGeom>
          <a:noFill/>
          <a:ln>
            <a:noFill/>
          </a:ln>
        </p:spPr>
      </p:pic>
      <p:pic>
        <p:nvPicPr>
          <p:cNvPr id="184" name="Google Shape;184;p36"/>
          <p:cNvPicPr preferRelativeResize="0"/>
          <p:nvPr/>
        </p:nvPicPr>
        <p:blipFill rotWithShape="1">
          <a:blip r:embed="rId7">
            <a:alphaModFix/>
          </a:blip>
          <a:srcRect/>
          <a:stretch/>
        </p:blipFill>
        <p:spPr>
          <a:xfrm flipH="1">
            <a:off x="0" y="0"/>
            <a:ext cx="9144000" cy="51435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6_PPTMON slide">
  <p:cSld name="16_PPTMON slide">
    <p:spTree>
      <p:nvGrpSpPr>
        <p:cNvPr id="1" name="Shape 72"/>
        <p:cNvGrpSpPr/>
        <p:nvPr/>
      </p:nvGrpSpPr>
      <p:grpSpPr>
        <a:xfrm>
          <a:off x="0" y="0"/>
          <a:ext cx="0" cy="0"/>
          <a:chOff x="0" y="0"/>
          <a:chExt cx="0" cy="0"/>
        </a:xfrm>
      </p:grpSpPr>
      <p:pic>
        <p:nvPicPr>
          <p:cNvPr id="73" name="Google Shape;73;p18">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74" name="Google Shape;74;p18">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hlink"/>
                </a:solidFill>
                <a:latin typeface="Arial"/>
                <a:ea typeface="Arial"/>
                <a:cs typeface="Arial"/>
                <a:sym typeface="Arial"/>
                <a:hlinkClick r:id="rId5"/>
              </a:rPr>
              <a:t>Presentation template by</a:t>
            </a:r>
            <a:endParaRPr sz="800" u="none">
              <a:solidFill>
                <a:schemeClr val="dk1"/>
              </a:solidFill>
              <a:latin typeface="Arial"/>
              <a:ea typeface="Arial"/>
              <a:cs typeface="Arial"/>
              <a:sym typeface="Arial"/>
            </a:endParaRPr>
          </a:p>
        </p:txBody>
      </p:sp>
      <p:pic>
        <p:nvPicPr>
          <p:cNvPr id="75" name="Google Shape;75;p18"/>
          <p:cNvPicPr preferRelativeResize="0"/>
          <p:nvPr/>
        </p:nvPicPr>
        <p:blipFill rotWithShape="1">
          <a:blip r:embed="rId6">
            <a:alphaModFix/>
          </a:blip>
          <a:srcRect/>
          <a:stretch/>
        </p:blipFill>
        <p:spPr>
          <a:xfrm>
            <a:off x="0" y="0"/>
            <a:ext cx="9144000" cy="5143500"/>
          </a:xfrm>
          <a:prstGeom prst="rect">
            <a:avLst/>
          </a:prstGeom>
          <a:noFill/>
          <a:ln>
            <a:noFill/>
          </a:ln>
        </p:spPr>
      </p:pic>
      <p:pic>
        <p:nvPicPr>
          <p:cNvPr id="76" name="Google Shape;76;p18"/>
          <p:cNvPicPr preferRelativeResize="0"/>
          <p:nvPr/>
        </p:nvPicPr>
        <p:blipFill rotWithShape="1">
          <a:blip r:embed="rId7">
            <a:alphaModFix/>
          </a:blip>
          <a:srcRect/>
          <a:stretch/>
        </p:blipFill>
        <p:spPr>
          <a:xfrm>
            <a:off x="0" y="0"/>
            <a:ext cx="9144000" cy="51435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PPTMON title">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B34EB3E-9AA7-4064-8834-AE7F8DDE79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Graphic 3">
            <a:hlinkClick r:id="rId3"/>
            <a:extLst>
              <a:ext uri="{FF2B5EF4-FFF2-40B4-BE49-F238E27FC236}">
                <a16:creationId xmlns:a16="http://schemas.microsoft.com/office/drawing/2014/main" id="{43C4C2B9-F078-4461-BFFD-863F79C715D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909"/>
          <a:stretch/>
        </p:blipFill>
        <p:spPr>
          <a:xfrm>
            <a:off x="4518423" y="5297943"/>
            <a:ext cx="1299346" cy="142875"/>
          </a:xfrm>
          <a:prstGeom prst="rect">
            <a:avLst/>
          </a:prstGeom>
        </p:spPr>
      </p:pic>
      <p:sp>
        <p:nvSpPr>
          <p:cNvPr id="7" name="TextBox 6">
            <a:hlinkClick r:id="rId6"/>
            <a:extLst>
              <a:ext uri="{FF2B5EF4-FFF2-40B4-BE49-F238E27FC236}">
                <a16:creationId xmlns:a16="http://schemas.microsoft.com/office/drawing/2014/main" id="{5C4793D9-378D-4226-B652-8CF471B1BD04}"/>
              </a:ext>
            </a:extLst>
          </p:cNvPr>
          <p:cNvSpPr txBox="1"/>
          <p:nvPr userDrawn="1"/>
        </p:nvSpPr>
        <p:spPr>
          <a:xfrm>
            <a:off x="3326233" y="5297943"/>
            <a:ext cx="2017973" cy="207749"/>
          </a:xfrm>
          <a:prstGeom prst="rect">
            <a:avLst/>
          </a:prstGeom>
          <a:noFill/>
        </p:spPr>
        <p:txBody>
          <a:bodyPr wrap="square" rtlCol="0">
            <a:spAutoFit/>
          </a:bodyPr>
          <a:lstStyle/>
          <a:p>
            <a:r>
              <a:rPr lang="en-US" altLang="ko-KR" sz="750" u="none" dirty="0">
                <a:latin typeface="Arial" panose="020B0604020202020204" pitchFamily="34" charset="0"/>
                <a:cs typeface="Arial" panose="020B0604020202020204" pitchFamily="34" charset="0"/>
                <a:hlinkClick r:id="rId7"/>
              </a:rPr>
              <a:t>Presentation template by</a:t>
            </a:r>
            <a:endParaRPr lang="ko-KR" altLang="en-US" sz="750" u="none" dirty="0">
              <a:latin typeface="Arial" panose="020B0604020202020204" pitchFamily="34" charset="0"/>
              <a:cs typeface="Arial" panose="020B0604020202020204" pitchFamily="34" charset="0"/>
            </a:endParaRPr>
          </a:p>
        </p:txBody>
      </p:sp>
      <p:pic>
        <p:nvPicPr>
          <p:cNvPr id="5" name="그림 4">
            <a:extLst>
              <a:ext uri="{FF2B5EF4-FFF2-40B4-BE49-F238E27FC236}">
                <a16:creationId xmlns:a16="http://schemas.microsoft.com/office/drawing/2014/main" id="{2D3EB7A1-3857-4414-81CB-AB1C943DF17F}"/>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그림 개체 틀 17">
            <a:extLst>
              <a:ext uri="{FF2B5EF4-FFF2-40B4-BE49-F238E27FC236}">
                <a16:creationId xmlns:a16="http://schemas.microsoft.com/office/drawing/2014/main" id="{323C0126-B580-4EE0-938F-BF2FB0D578C4}"/>
              </a:ext>
            </a:extLst>
          </p:cNvPr>
          <p:cNvSpPr>
            <a:spLocks noGrp="1"/>
          </p:cNvSpPr>
          <p:nvPr>
            <p:ph type="pic" sz="quarter" idx="12" hasCustomPrompt="1"/>
          </p:nvPr>
        </p:nvSpPr>
        <p:spPr>
          <a:xfrm>
            <a:off x="1634689" y="1103096"/>
            <a:ext cx="2937311" cy="2937308"/>
          </a:xfrm>
          <a:prstGeom prst="ellipse">
            <a:avLst/>
          </a:prstGeom>
          <a:pattFill prst="pct10">
            <a:fgClr>
              <a:schemeClr val="bg1">
                <a:lumMod val="75000"/>
              </a:schemeClr>
            </a:fgClr>
            <a:bgClr>
              <a:schemeClr val="bg1">
                <a:lumMod val="95000"/>
              </a:schemeClr>
            </a:bgClr>
          </a:pattFill>
        </p:spPr>
        <p:txBody>
          <a:bodyPr wrap="square" lIns="90000" tIns="828000" anchor="ctr" anchorCtr="1"/>
          <a:lstStyle>
            <a:lvl1pPr>
              <a:defRPr lang="ko-KR" altLang="en-US" sz="825" dirty="0"/>
            </a:lvl1pPr>
          </a:lstStyle>
          <a:p>
            <a:pPr marR="0" lvl="0" fontAlgn="auto">
              <a:spcAft>
                <a:spcPts val="0"/>
              </a:spcAft>
              <a:buClrTx/>
              <a:buSzTx/>
              <a:tabLst/>
            </a:pPr>
            <a:r>
              <a:rPr lang="en-US" altLang="ko-KR" dirty="0"/>
              <a:t>Click icon to add picture</a:t>
            </a:r>
            <a:endParaRPr lang="ko-KR" altLang="en-US" dirty="0"/>
          </a:p>
        </p:txBody>
      </p:sp>
    </p:spTree>
    <p:extLst>
      <p:ext uri="{BB962C8B-B14F-4D97-AF65-F5344CB8AC3E}">
        <p14:creationId xmlns:p14="http://schemas.microsoft.com/office/powerpoint/2010/main" val="32723797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7_PPTMON slide">
  <p:cSld name="17_PPTMON slide">
    <p:spTree>
      <p:nvGrpSpPr>
        <p:cNvPr id="1" name="Shape 77"/>
        <p:cNvGrpSpPr/>
        <p:nvPr/>
      </p:nvGrpSpPr>
      <p:grpSpPr>
        <a:xfrm>
          <a:off x="0" y="0"/>
          <a:ext cx="0" cy="0"/>
          <a:chOff x="0" y="0"/>
          <a:chExt cx="0" cy="0"/>
        </a:xfrm>
      </p:grpSpPr>
      <p:pic>
        <p:nvPicPr>
          <p:cNvPr id="78" name="Google Shape;78;p19"/>
          <p:cNvPicPr preferRelativeResize="0"/>
          <p:nvPr/>
        </p:nvPicPr>
        <p:blipFill rotWithShape="1">
          <a:blip r:embed="rId2">
            <a:alphaModFix/>
          </a:blip>
          <a:srcRect/>
          <a:stretch/>
        </p:blipFill>
        <p:spPr>
          <a:xfrm flipH="1">
            <a:off x="0" y="0"/>
            <a:ext cx="9144000" cy="5143500"/>
          </a:xfrm>
          <a:prstGeom prst="rect">
            <a:avLst/>
          </a:prstGeom>
          <a:noFill/>
          <a:ln>
            <a:noFill/>
          </a:ln>
        </p:spPr>
      </p:pic>
      <p:pic>
        <p:nvPicPr>
          <p:cNvPr id="79" name="Google Shape;79;p19">
            <a:hlinkClick r:id="rId3"/>
          </p:cNvPr>
          <p:cNvPicPr preferRelativeResize="0"/>
          <p:nvPr/>
        </p:nvPicPr>
        <p:blipFill rotWithShape="1">
          <a:blip r:embed="rId4">
            <a:alphaModFix/>
          </a:blip>
          <a:srcRect l="29909"/>
          <a:stretch/>
        </p:blipFill>
        <p:spPr>
          <a:xfrm>
            <a:off x="4518422" y="5297943"/>
            <a:ext cx="1299346" cy="142875"/>
          </a:xfrm>
          <a:prstGeom prst="rect">
            <a:avLst/>
          </a:prstGeom>
          <a:noFill/>
          <a:ln>
            <a:noFill/>
          </a:ln>
        </p:spPr>
      </p:pic>
      <p:sp>
        <p:nvSpPr>
          <p:cNvPr id="80" name="Google Shape;80;p19">
            <a:hlinkClick r:id="rId5"/>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hlink"/>
                </a:solidFill>
                <a:latin typeface="Arial"/>
                <a:ea typeface="Arial"/>
                <a:cs typeface="Arial"/>
                <a:sym typeface="Arial"/>
                <a:hlinkClick r:id="rId6"/>
              </a:rPr>
              <a:t>Presentation template by</a:t>
            </a:r>
            <a:endParaRPr sz="800" u="none">
              <a:solidFill>
                <a:schemeClr val="dk1"/>
              </a:solidFill>
              <a:latin typeface="Arial"/>
              <a:ea typeface="Arial"/>
              <a:cs typeface="Arial"/>
              <a:sym typeface="Arial"/>
            </a:endParaRPr>
          </a:p>
        </p:txBody>
      </p:sp>
      <p:pic>
        <p:nvPicPr>
          <p:cNvPr id="81" name="Google Shape;81;p19"/>
          <p:cNvPicPr preferRelativeResize="0"/>
          <p:nvPr/>
        </p:nvPicPr>
        <p:blipFill rotWithShape="1">
          <a:blip r:embed="rId7">
            <a:alphaModFix/>
          </a:blip>
          <a:srcRect/>
          <a:stretch/>
        </p:blipFill>
        <p:spPr>
          <a:xfrm>
            <a:off x="0" y="0"/>
            <a:ext cx="9144000" cy="51435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8_PPTMON slide">
  <p:cSld name="18_PPTMON slide">
    <p:spTree>
      <p:nvGrpSpPr>
        <p:cNvPr id="1" name="Shape 89"/>
        <p:cNvGrpSpPr/>
        <p:nvPr/>
      </p:nvGrpSpPr>
      <p:grpSpPr>
        <a:xfrm>
          <a:off x="0" y="0"/>
          <a:ext cx="0" cy="0"/>
          <a:chOff x="0" y="0"/>
          <a:chExt cx="0" cy="0"/>
        </a:xfrm>
      </p:grpSpPr>
      <p:pic>
        <p:nvPicPr>
          <p:cNvPr id="90" name="Google Shape;90;p21">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91" name="Google Shape;91;p21">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hlink"/>
                </a:solidFill>
                <a:latin typeface="Arial"/>
                <a:ea typeface="Arial"/>
                <a:cs typeface="Arial"/>
                <a:sym typeface="Arial"/>
                <a:hlinkClick r:id="rId5"/>
              </a:rPr>
              <a:t>Presentation template by</a:t>
            </a:r>
            <a:endParaRPr sz="800" u="none">
              <a:solidFill>
                <a:schemeClr val="dk1"/>
              </a:solidFill>
              <a:latin typeface="Arial"/>
              <a:ea typeface="Arial"/>
              <a:cs typeface="Arial"/>
              <a:sym typeface="Arial"/>
            </a:endParaRPr>
          </a:p>
        </p:txBody>
      </p:sp>
      <p:pic>
        <p:nvPicPr>
          <p:cNvPr id="92" name="Google Shape;92;p21"/>
          <p:cNvPicPr preferRelativeResize="0"/>
          <p:nvPr/>
        </p:nvPicPr>
        <p:blipFill rotWithShape="1">
          <a:blip r:embed="rId6">
            <a:alphaModFix/>
          </a:blip>
          <a:srcRect/>
          <a:stretch/>
        </p:blipFill>
        <p:spPr>
          <a:xfrm>
            <a:off x="0" y="0"/>
            <a:ext cx="9144000" cy="5143500"/>
          </a:xfrm>
          <a:prstGeom prst="rect">
            <a:avLst/>
          </a:prstGeom>
          <a:noFill/>
          <a:ln>
            <a:noFill/>
          </a:ln>
        </p:spPr>
      </p:pic>
      <p:pic>
        <p:nvPicPr>
          <p:cNvPr id="93" name="Google Shape;93;p21"/>
          <p:cNvPicPr preferRelativeResize="0"/>
          <p:nvPr/>
        </p:nvPicPr>
        <p:blipFill rotWithShape="1">
          <a:blip r:embed="rId7">
            <a:alphaModFix/>
          </a:blip>
          <a:srcRect/>
          <a:stretch/>
        </p:blipFill>
        <p:spPr>
          <a:xfrm rot="10800000">
            <a:off x="0" y="0"/>
            <a:ext cx="9144000" cy="51435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6_PPTMON slide">
  <p:cSld name="6_PPTMON slide">
    <p:spTree>
      <p:nvGrpSpPr>
        <p:cNvPr id="1"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a:stretch/>
        </p:blipFill>
        <p:spPr>
          <a:xfrm rot="10800000" flipH="1">
            <a:off x="0" y="0"/>
            <a:ext cx="9144000" cy="5143500"/>
          </a:xfrm>
          <a:prstGeom prst="rect">
            <a:avLst/>
          </a:prstGeom>
          <a:noFill/>
          <a:ln>
            <a:noFill/>
          </a:ln>
        </p:spPr>
      </p:pic>
      <p:pic>
        <p:nvPicPr>
          <p:cNvPr id="96" name="Google Shape;96;p22"/>
          <p:cNvPicPr preferRelativeResize="0"/>
          <p:nvPr/>
        </p:nvPicPr>
        <p:blipFill rotWithShape="1">
          <a:blip r:embed="rId3">
            <a:alphaModFix/>
          </a:blip>
          <a:srcRect/>
          <a:stretch/>
        </p:blipFill>
        <p:spPr>
          <a:xfrm rot="10800000">
            <a:off x="0" y="0"/>
            <a:ext cx="9144000" cy="5143500"/>
          </a:xfrm>
          <a:prstGeom prst="rect">
            <a:avLst/>
          </a:prstGeom>
          <a:noFill/>
          <a:ln>
            <a:noFill/>
          </a:ln>
        </p:spPr>
      </p:pic>
      <p:pic>
        <p:nvPicPr>
          <p:cNvPr id="97" name="Google Shape;97;p22">
            <a:hlinkClick r:id="rId4"/>
          </p:cNvPr>
          <p:cNvPicPr preferRelativeResize="0"/>
          <p:nvPr/>
        </p:nvPicPr>
        <p:blipFill rotWithShape="1">
          <a:blip r:embed="rId5">
            <a:alphaModFix/>
          </a:blip>
          <a:srcRect l="29909"/>
          <a:stretch/>
        </p:blipFill>
        <p:spPr>
          <a:xfrm>
            <a:off x="4518422" y="5297943"/>
            <a:ext cx="1299346" cy="142875"/>
          </a:xfrm>
          <a:prstGeom prst="rect">
            <a:avLst/>
          </a:prstGeom>
          <a:noFill/>
          <a:ln>
            <a:noFill/>
          </a:ln>
        </p:spPr>
      </p:pic>
      <p:sp>
        <p:nvSpPr>
          <p:cNvPr id="98" name="Google Shape;98;p22">
            <a:hlinkClick r:id="rId6"/>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hlink"/>
                </a:solidFill>
                <a:latin typeface="Arial"/>
                <a:ea typeface="Arial"/>
                <a:cs typeface="Arial"/>
                <a:sym typeface="Arial"/>
                <a:hlinkClick r:id="rId7"/>
              </a:rPr>
              <a:t>Presentation template by</a:t>
            </a:r>
            <a:endParaRPr sz="800" u="none">
              <a:solidFill>
                <a:schemeClr val="dk1"/>
              </a:solidFill>
              <a:latin typeface="Arial"/>
              <a:ea typeface="Arial"/>
              <a:cs typeface="Arial"/>
              <a:sym typeface="Arial"/>
            </a:endParaRPr>
          </a:p>
        </p:txBody>
      </p:sp>
      <p:sp>
        <p:nvSpPr>
          <p:cNvPr id="99" name="Google Shape;99;p22"/>
          <p:cNvSpPr>
            <a:spLocks noGrp="1"/>
          </p:cNvSpPr>
          <p:nvPr>
            <p:ph type="pic" idx="2"/>
          </p:nvPr>
        </p:nvSpPr>
        <p:spPr>
          <a:xfrm>
            <a:off x="419099" y="1429789"/>
            <a:ext cx="1302509" cy="1716182"/>
          </a:xfrm>
          <a:prstGeom prst="rect">
            <a:avLst/>
          </a:prstGeom>
          <a:solidFill>
            <a:srgbClr val="F2F2F2"/>
          </a:solidFill>
          <a:ln>
            <a:noFill/>
          </a:ln>
        </p:spPr>
      </p:sp>
      <p:sp>
        <p:nvSpPr>
          <p:cNvPr id="100" name="Google Shape;100;p22"/>
          <p:cNvSpPr>
            <a:spLocks noGrp="1"/>
          </p:cNvSpPr>
          <p:nvPr>
            <p:ph type="pic" idx="3"/>
          </p:nvPr>
        </p:nvSpPr>
        <p:spPr>
          <a:xfrm>
            <a:off x="3161466" y="1429789"/>
            <a:ext cx="1302509" cy="1716182"/>
          </a:xfrm>
          <a:prstGeom prst="rect">
            <a:avLst/>
          </a:prstGeom>
          <a:solidFill>
            <a:srgbClr val="F2F2F2"/>
          </a:solidFill>
          <a:ln>
            <a:noFill/>
          </a:ln>
        </p:spPr>
      </p:sp>
      <p:sp>
        <p:nvSpPr>
          <p:cNvPr id="101" name="Google Shape;101;p22"/>
          <p:cNvSpPr>
            <a:spLocks noGrp="1"/>
          </p:cNvSpPr>
          <p:nvPr>
            <p:ph type="pic" idx="4"/>
          </p:nvPr>
        </p:nvSpPr>
        <p:spPr>
          <a:xfrm>
            <a:off x="5903834" y="1429789"/>
            <a:ext cx="1302509" cy="1716182"/>
          </a:xfrm>
          <a:prstGeom prst="rect">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_PPTMON slide">
  <p:cSld name="7_PPTMON slide">
    <p:spTree>
      <p:nvGrpSpPr>
        <p:cNvPr id="1" name="Shape 102"/>
        <p:cNvGrpSpPr/>
        <p:nvPr/>
      </p:nvGrpSpPr>
      <p:grpSpPr>
        <a:xfrm>
          <a:off x="0" y="0"/>
          <a:ext cx="0" cy="0"/>
          <a:chOff x="0" y="0"/>
          <a:chExt cx="0" cy="0"/>
        </a:xfrm>
      </p:grpSpPr>
      <p:pic>
        <p:nvPicPr>
          <p:cNvPr id="103" name="Google Shape;103;p23"/>
          <p:cNvPicPr preferRelativeResize="0"/>
          <p:nvPr/>
        </p:nvPicPr>
        <p:blipFill rotWithShape="1">
          <a:blip r:embed="rId2">
            <a:alphaModFix/>
          </a:blip>
          <a:srcRect/>
          <a:stretch/>
        </p:blipFill>
        <p:spPr>
          <a:xfrm rot="10800000">
            <a:off x="0" y="0"/>
            <a:ext cx="9144000" cy="5143500"/>
          </a:xfrm>
          <a:prstGeom prst="rect">
            <a:avLst/>
          </a:prstGeom>
          <a:noFill/>
          <a:ln>
            <a:noFill/>
          </a:ln>
        </p:spPr>
      </p:pic>
      <p:pic>
        <p:nvPicPr>
          <p:cNvPr id="104" name="Google Shape;104;p23"/>
          <p:cNvPicPr preferRelativeResize="0"/>
          <p:nvPr/>
        </p:nvPicPr>
        <p:blipFill rotWithShape="1">
          <a:blip r:embed="rId3">
            <a:alphaModFix/>
          </a:blip>
          <a:srcRect/>
          <a:stretch/>
        </p:blipFill>
        <p:spPr>
          <a:xfrm rot="10800000">
            <a:off x="0" y="0"/>
            <a:ext cx="9144000" cy="5143500"/>
          </a:xfrm>
          <a:prstGeom prst="rect">
            <a:avLst/>
          </a:prstGeom>
          <a:noFill/>
          <a:ln>
            <a:noFill/>
          </a:ln>
        </p:spPr>
      </p:pic>
      <p:pic>
        <p:nvPicPr>
          <p:cNvPr id="105" name="Google Shape;105;p23">
            <a:hlinkClick r:id="rId4"/>
          </p:cNvPr>
          <p:cNvPicPr preferRelativeResize="0"/>
          <p:nvPr/>
        </p:nvPicPr>
        <p:blipFill rotWithShape="1">
          <a:blip r:embed="rId5">
            <a:alphaModFix/>
          </a:blip>
          <a:srcRect l="29909"/>
          <a:stretch/>
        </p:blipFill>
        <p:spPr>
          <a:xfrm>
            <a:off x="4518422" y="5297943"/>
            <a:ext cx="1299346" cy="142875"/>
          </a:xfrm>
          <a:prstGeom prst="rect">
            <a:avLst/>
          </a:prstGeom>
          <a:noFill/>
          <a:ln>
            <a:noFill/>
          </a:ln>
        </p:spPr>
      </p:pic>
      <p:sp>
        <p:nvSpPr>
          <p:cNvPr id="106" name="Google Shape;106;p23">
            <a:hlinkClick r:id="rId6"/>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hlink"/>
                </a:solidFill>
                <a:latin typeface="Arial"/>
                <a:ea typeface="Arial"/>
                <a:cs typeface="Arial"/>
                <a:sym typeface="Arial"/>
                <a:hlinkClick r:id="rId7"/>
              </a:rPr>
              <a:t>Presentation template by</a:t>
            </a:r>
            <a:endParaRPr sz="800" u="none">
              <a:solidFill>
                <a:schemeClr val="dk1"/>
              </a:solidFill>
              <a:latin typeface="Arial"/>
              <a:ea typeface="Arial"/>
              <a:cs typeface="Arial"/>
              <a:sym typeface="Arial"/>
            </a:endParaRPr>
          </a:p>
        </p:txBody>
      </p:sp>
      <p:sp>
        <p:nvSpPr>
          <p:cNvPr id="107" name="Google Shape;107;p23"/>
          <p:cNvSpPr>
            <a:spLocks noGrp="1"/>
          </p:cNvSpPr>
          <p:nvPr>
            <p:ph type="pic" idx="2"/>
          </p:nvPr>
        </p:nvSpPr>
        <p:spPr>
          <a:xfrm>
            <a:off x="3494315" y="1238161"/>
            <a:ext cx="2155371" cy="2890004"/>
          </a:xfrm>
          <a:prstGeom prst="rect">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3_PPTMON slide">
  <p:cSld name="13_PPTMON slide">
    <p:spTree>
      <p:nvGrpSpPr>
        <p:cNvPr id="1" name="Shape 108"/>
        <p:cNvGrpSpPr/>
        <p:nvPr/>
      </p:nvGrpSpPr>
      <p:grpSpPr>
        <a:xfrm>
          <a:off x="0" y="0"/>
          <a:ext cx="0" cy="0"/>
          <a:chOff x="0" y="0"/>
          <a:chExt cx="0" cy="0"/>
        </a:xfrm>
      </p:grpSpPr>
      <p:pic>
        <p:nvPicPr>
          <p:cNvPr id="109" name="Google Shape;109;p24"/>
          <p:cNvPicPr preferRelativeResize="0"/>
          <p:nvPr/>
        </p:nvPicPr>
        <p:blipFill rotWithShape="1">
          <a:blip r:embed="rId2">
            <a:alphaModFix/>
          </a:blip>
          <a:srcRect/>
          <a:stretch/>
        </p:blipFill>
        <p:spPr>
          <a:xfrm rot="10800000" flipH="1">
            <a:off x="0" y="0"/>
            <a:ext cx="9144000" cy="5143500"/>
          </a:xfrm>
          <a:prstGeom prst="rect">
            <a:avLst/>
          </a:prstGeom>
          <a:noFill/>
          <a:ln>
            <a:noFill/>
          </a:ln>
        </p:spPr>
      </p:pic>
      <p:pic>
        <p:nvPicPr>
          <p:cNvPr id="110" name="Google Shape;110;p24"/>
          <p:cNvPicPr preferRelativeResize="0"/>
          <p:nvPr/>
        </p:nvPicPr>
        <p:blipFill rotWithShape="1">
          <a:blip r:embed="rId3">
            <a:alphaModFix/>
          </a:blip>
          <a:srcRect/>
          <a:stretch/>
        </p:blipFill>
        <p:spPr>
          <a:xfrm flipH="1">
            <a:off x="0" y="0"/>
            <a:ext cx="9144000" cy="5143500"/>
          </a:xfrm>
          <a:prstGeom prst="rect">
            <a:avLst/>
          </a:prstGeom>
          <a:noFill/>
          <a:ln>
            <a:noFill/>
          </a:ln>
        </p:spPr>
      </p:pic>
      <p:pic>
        <p:nvPicPr>
          <p:cNvPr id="111" name="Google Shape;111;p24">
            <a:hlinkClick r:id="rId4"/>
          </p:cNvPr>
          <p:cNvPicPr preferRelativeResize="0"/>
          <p:nvPr/>
        </p:nvPicPr>
        <p:blipFill rotWithShape="1">
          <a:blip r:embed="rId5">
            <a:alphaModFix/>
          </a:blip>
          <a:srcRect l="29909"/>
          <a:stretch/>
        </p:blipFill>
        <p:spPr>
          <a:xfrm>
            <a:off x="4518422" y="5297943"/>
            <a:ext cx="1299346" cy="142875"/>
          </a:xfrm>
          <a:prstGeom prst="rect">
            <a:avLst/>
          </a:prstGeom>
          <a:noFill/>
          <a:ln>
            <a:noFill/>
          </a:ln>
        </p:spPr>
      </p:pic>
      <p:sp>
        <p:nvSpPr>
          <p:cNvPr id="112" name="Google Shape;112;p24">
            <a:hlinkClick r:id="rId6"/>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hlink"/>
                </a:solidFill>
                <a:latin typeface="Arial"/>
                <a:ea typeface="Arial"/>
                <a:cs typeface="Arial"/>
                <a:sym typeface="Arial"/>
                <a:hlinkClick r:id="rId7"/>
              </a:rPr>
              <a:t>Presentation template by</a:t>
            </a:r>
            <a:endParaRPr sz="800" u="none">
              <a:solidFill>
                <a:schemeClr val="dk1"/>
              </a:solidFill>
              <a:latin typeface="Arial"/>
              <a:ea typeface="Arial"/>
              <a:cs typeface="Arial"/>
              <a:sym typeface="Arial"/>
            </a:endParaRPr>
          </a:p>
        </p:txBody>
      </p:sp>
      <p:sp>
        <p:nvSpPr>
          <p:cNvPr id="113" name="Google Shape;113;p24"/>
          <p:cNvSpPr>
            <a:spLocks noGrp="1"/>
          </p:cNvSpPr>
          <p:nvPr>
            <p:ph type="pic" idx="2"/>
          </p:nvPr>
        </p:nvSpPr>
        <p:spPr>
          <a:xfrm>
            <a:off x="6706010" y="1126709"/>
            <a:ext cx="1740733" cy="2334041"/>
          </a:xfrm>
          <a:prstGeom prst="rect">
            <a:avLst/>
          </a:prstGeom>
          <a:solidFill>
            <a:srgbClr val="F2F2F2"/>
          </a:solidFill>
          <a:ln>
            <a:noFill/>
          </a:ln>
        </p:spPr>
      </p:sp>
      <p:sp>
        <p:nvSpPr>
          <p:cNvPr id="114" name="Google Shape;114;p24"/>
          <p:cNvSpPr>
            <a:spLocks noGrp="1"/>
          </p:cNvSpPr>
          <p:nvPr>
            <p:ph type="pic" idx="3"/>
          </p:nvPr>
        </p:nvSpPr>
        <p:spPr>
          <a:xfrm>
            <a:off x="4572000" y="1126709"/>
            <a:ext cx="1740733" cy="2334041"/>
          </a:xfrm>
          <a:prstGeom prst="rect">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PPTMON slide">
  <p:cSld name="4_PPTMON slide">
    <p:spTree>
      <p:nvGrpSpPr>
        <p:cNvPr id="1" name="Shape 115"/>
        <p:cNvGrpSpPr/>
        <p:nvPr/>
      </p:nvGrpSpPr>
      <p:grpSpPr>
        <a:xfrm>
          <a:off x="0" y="0"/>
          <a:ext cx="0" cy="0"/>
          <a:chOff x="0" y="0"/>
          <a:chExt cx="0" cy="0"/>
        </a:xfrm>
      </p:grpSpPr>
      <p:pic>
        <p:nvPicPr>
          <p:cNvPr id="116" name="Google Shape;116;p25"/>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17" name="Google Shape;117;p25"/>
          <p:cNvPicPr preferRelativeResize="0"/>
          <p:nvPr/>
        </p:nvPicPr>
        <p:blipFill rotWithShape="1">
          <a:blip r:embed="rId3">
            <a:alphaModFix/>
          </a:blip>
          <a:srcRect/>
          <a:stretch/>
        </p:blipFill>
        <p:spPr>
          <a:xfrm rot="10800000" flipH="1">
            <a:off x="0" y="0"/>
            <a:ext cx="9144000" cy="5143500"/>
          </a:xfrm>
          <a:prstGeom prst="rect">
            <a:avLst/>
          </a:prstGeom>
          <a:noFill/>
          <a:ln>
            <a:noFill/>
          </a:ln>
        </p:spPr>
      </p:pic>
      <p:pic>
        <p:nvPicPr>
          <p:cNvPr id="118" name="Google Shape;118;p25">
            <a:hlinkClick r:id="rId4"/>
          </p:cNvPr>
          <p:cNvPicPr preferRelativeResize="0"/>
          <p:nvPr/>
        </p:nvPicPr>
        <p:blipFill rotWithShape="1">
          <a:blip r:embed="rId5">
            <a:alphaModFix/>
          </a:blip>
          <a:srcRect l="29909"/>
          <a:stretch/>
        </p:blipFill>
        <p:spPr>
          <a:xfrm>
            <a:off x="4518422" y="5297943"/>
            <a:ext cx="1299346" cy="142875"/>
          </a:xfrm>
          <a:prstGeom prst="rect">
            <a:avLst/>
          </a:prstGeom>
          <a:noFill/>
          <a:ln>
            <a:noFill/>
          </a:ln>
        </p:spPr>
      </p:pic>
      <p:sp>
        <p:nvSpPr>
          <p:cNvPr id="119" name="Google Shape;119;p25">
            <a:hlinkClick r:id="rId6"/>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hlink"/>
                </a:solidFill>
                <a:latin typeface="Arial"/>
                <a:ea typeface="Arial"/>
                <a:cs typeface="Arial"/>
                <a:sym typeface="Arial"/>
                <a:hlinkClick r:id="rId7"/>
              </a:rPr>
              <a:t>Presentation template by</a:t>
            </a:r>
            <a:endParaRPr sz="800" u="none">
              <a:solidFill>
                <a:schemeClr val="dk1"/>
              </a:solidFill>
              <a:latin typeface="Arial"/>
              <a:ea typeface="Arial"/>
              <a:cs typeface="Arial"/>
              <a:sym typeface="Arial"/>
            </a:endParaRPr>
          </a:p>
        </p:txBody>
      </p:sp>
      <p:sp>
        <p:nvSpPr>
          <p:cNvPr id="120" name="Google Shape;120;p25"/>
          <p:cNvSpPr>
            <a:spLocks noGrp="1"/>
          </p:cNvSpPr>
          <p:nvPr>
            <p:ph type="pic" idx="2"/>
          </p:nvPr>
        </p:nvSpPr>
        <p:spPr>
          <a:xfrm>
            <a:off x="655183" y="0"/>
            <a:ext cx="1853804" cy="2856656"/>
          </a:xfrm>
          <a:prstGeom prst="rect">
            <a:avLst/>
          </a:prstGeom>
          <a:solidFill>
            <a:srgbClr val="F2F2F2"/>
          </a:solidFill>
          <a:ln>
            <a:noFill/>
          </a:ln>
        </p:spPr>
      </p:sp>
      <p:sp>
        <p:nvSpPr>
          <p:cNvPr id="121" name="Google Shape;121;p25"/>
          <p:cNvSpPr>
            <a:spLocks noGrp="1"/>
          </p:cNvSpPr>
          <p:nvPr>
            <p:ph type="pic" idx="3"/>
          </p:nvPr>
        </p:nvSpPr>
        <p:spPr>
          <a:xfrm>
            <a:off x="6635014" y="1687286"/>
            <a:ext cx="1853804" cy="2856656"/>
          </a:xfrm>
          <a:prstGeom prst="rect">
            <a:avLst/>
          </a:prstGeom>
          <a:solidFill>
            <a:srgbClr val="F2F2F2"/>
          </a:solidFill>
          <a:ln>
            <a:noFill/>
          </a:ln>
        </p:spPr>
      </p:sp>
      <p:sp>
        <p:nvSpPr>
          <p:cNvPr id="122" name="Google Shape;122;p25"/>
          <p:cNvSpPr>
            <a:spLocks noGrp="1"/>
          </p:cNvSpPr>
          <p:nvPr>
            <p:ph type="pic" idx="4"/>
          </p:nvPr>
        </p:nvSpPr>
        <p:spPr>
          <a:xfrm>
            <a:off x="4436099" y="1687286"/>
            <a:ext cx="1853804" cy="2856656"/>
          </a:xfrm>
          <a:prstGeom prst="rect">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1_PPTMON slide">
  <p:cSld name="11_PPTMON slide">
    <p:spTree>
      <p:nvGrpSpPr>
        <p:cNvPr id="1" name="Shape 123"/>
        <p:cNvGrpSpPr/>
        <p:nvPr/>
      </p:nvGrpSpPr>
      <p:grpSpPr>
        <a:xfrm>
          <a:off x="0" y="0"/>
          <a:ext cx="0" cy="0"/>
          <a:chOff x="0" y="0"/>
          <a:chExt cx="0" cy="0"/>
        </a:xfrm>
      </p:grpSpPr>
      <p:pic>
        <p:nvPicPr>
          <p:cNvPr id="124" name="Google Shape;124;p26"/>
          <p:cNvPicPr preferRelativeResize="0"/>
          <p:nvPr/>
        </p:nvPicPr>
        <p:blipFill rotWithShape="1">
          <a:blip r:embed="rId2">
            <a:alphaModFix/>
          </a:blip>
          <a:srcRect/>
          <a:stretch/>
        </p:blipFill>
        <p:spPr>
          <a:xfrm rot="10800000">
            <a:off x="0" y="0"/>
            <a:ext cx="9144000" cy="5143500"/>
          </a:xfrm>
          <a:prstGeom prst="rect">
            <a:avLst/>
          </a:prstGeom>
          <a:noFill/>
          <a:ln>
            <a:noFill/>
          </a:ln>
        </p:spPr>
      </p:pic>
      <p:pic>
        <p:nvPicPr>
          <p:cNvPr id="125" name="Google Shape;125;p26"/>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26" name="Google Shape;126;p26">
            <a:hlinkClick r:id="rId4"/>
          </p:cNvPr>
          <p:cNvPicPr preferRelativeResize="0"/>
          <p:nvPr/>
        </p:nvPicPr>
        <p:blipFill rotWithShape="1">
          <a:blip r:embed="rId5">
            <a:alphaModFix/>
          </a:blip>
          <a:srcRect l="29909"/>
          <a:stretch/>
        </p:blipFill>
        <p:spPr>
          <a:xfrm>
            <a:off x="4518422" y="5297943"/>
            <a:ext cx="1299346" cy="142875"/>
          </a:xfrm>
          <a:prstGeom prst="rect">
            <a:avLst/>
          </a:prstGeom>
          <a:noFill/>
          <a:ln>
            <a:noFill/>
          </a:ln>
        </p:spPr>
      </p:pic>
      <p:sp>
        <p:nvSpPr>
          <p:cNvPr id="127" name="Google Shape;127;p26">
            <a:hlinkClick r:id="rId6"/>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hlink"/>
                </a:solidFill>
                <a:latin typeface="Arial"/>
                <a:ea typeface="Arial"/>
                <a:cs typeface="Arial"/>
                <a:sym typeface="Arial"/>
                <a:hlinkClick r:id="rId7"/>
              </a:rPr>
              <a:t>Presentation template by</a:t>
            </a:r>
            <a:endParaRPr sz="800" u="none">
              <a:solidFill>
                <a:schemeClr val="dk1"/>
              </a:solidFill>
              <a:latin typeface="Arial"/>
              <a:ea typeface="Arial"/>
              <a:cs typeface="Arial"/>
              <a:sym typeface="Arial"/>
            </a:endParaRPr>
          </a:p>
        </p:txBody>
      </p:sp>
      <p:sp>
        <p:nvSpPr>
          <p:cNvPr id="128" name="Google Shape;128;p26"/>
          <p:cNvSpPr>
            <a:spLocks noGrp="1"/>
          </p:cNvSpPr>
          <p:nvPr>
            <p:ph type="pic" idx="2"/>
          </p:nvPr>
        </p:nvSpPr>
        <p:spPr>
          <a:xfrm>
            <a:off x="4071258" y="1228725"/>
            <a:ext cx="4233944" cy="2686050"/>
          </a:xfrm>
          <a:prstGeom prst="rect">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0" r:id="rId1"/>
    <p:sldLayoutId id="2147483663" r:id="rId2"/>
    <p:sldLayoutId id="2147483664"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4"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datasets/popoandrew/restaurant-week-2018"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www.chartjs.org/docs/lates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89;p37">
            <a:extLst>
              <a:ext uri="{FF2B5EF4-FFF2-40B4-BE49-F238E27FC236}">
                <a16:creationId xmlns:a16="http://schemas.microsoft.com/office/drawing/2014/main" id="{2A2382A0-D007-92FB-48C9-18FC637ED7C3}"/>
              </a:ext>
            </a:extLst>
          </p:cNvPr>
          <p:cNvPicPr preferRelativeResize="0">
            <a:picLocks/>
          </p:cNvPicPr>
          <p:nvPr/>
        </p:nvPicPr>
        <p:blipFill rotWithShape="1">
          <a:blip r:embed="rId2">
            <a:alphaModFix/>
          </a:blip>
          <a:srcRect l="21875" r="21875"/>
          <a:stretch/>
        </p:blipFill>
        <p:spPr>
          <a:xfrm>
            <a:off x="1634700" y="1103096"/>
            <a:ext cx="2937300" cy="2937300"/>
          </a:xfrm>
          <a:prstGeom prst="ellipse">
            <a:avLst/>
          </a:prstGeom>
          <a:solidFill>
            <a:srgbClr val="F2F2F2"/>
          </a:solidFill>
          <a:ln>
            <a:solidFill>
              <a:srgbClr val="3A1D00"/>
            </a:solidFill>
          </a:ln>
        </p:spPr>
      </p:pic>
      <p:sp>
        <p:nvSpPr>
          <p:cNvPr id="21" name="TextBox 20">
            <a:extLst>
              <a:ext uri="{FF2B5EF4-FFF2-40B4-BE49-F238E27FC236}">
                <a16:creationId xmlns:a16="http://schemas.microsoft.com/office/drawing/2014/main" id="{49E1F3ED-69AB-45AA-9A01-7D94082A4D09}"/>
              </a:ext>
            </a:extLst>
          </p:cNvPr>
          <p:cNvSpPr txBox="1"/>
          <p:nvPr/>
        </p:nvSpPr>
        <p:spPr>
          <a:xfrm>
            <a:off x="5204862" y="1103096"/>
            <a:ext cx="3324727" cy="2708434"/>
          </a:xfrm>
          <a:prstGeom prst="rect">
            <a:avLst/>
          </a:prstGeom>
          <a:noFill/>
        </p:spPr>
        <p:txBody>
          <a:bodyPr wrap="square" rtlCol="0" anchor="t" anchorCtr="0">
            <a:spAutoFit/>
          </a:bodyPr>
          <a:lstStyle/>
          <a:p>
            <a:r>
              <a:rPr lang="en-US" altLang="ko-KR" sz="3000" b="1" dirty="0">
                <a:solidFill>
                  <a:schemeClr val="bg1"/>
                </a:solidFill>
                <a:effectLst>
                  <a:outerShdw blurRad="38100" dist="38100" dir="2700000" algn="tl">
                    <a:srgbClr val="000000">
                      <a:alpha val="43137"/>
                    </a:srgbClr>
                  </a:outerShdw>
                </a:effectLst>
                <a:latin typeface="Garamond" panose="02020404030301010803" pitchFamily="18" charset="0"/>
                <a:cs typeface="Arial" panose="020B0604020202020204" pitchFamily="34" charset="0"/>
              </a:rPr>
              <a:t>NEW YORK CITY </a:t>
            </a:r>
          </a:p>
          <a:p>
            <a:r>
              <a:rPr lang="en-US" altLang="ko-KR" sz="1800" dirty="0">
                <a:solidFill>
                  <a:schemeClr val="bg1"/>
                </a:solidFill>
                <a:latin typeface="+mj-lt"/>
                <a:cs typeface="Arial" panose="020B0604020202020204" pitchFamily="34" charset="0"/>
              </a:rPr>
              <a:t>Restaurant Ratings &amp; Reviews</a:t>
            </a:r>
          </a:p>
          <a:p>
            <a:r>
              <a:rPr lang="en-US" altLang="ko-KR" sz="1200" dirty="0">
                <a:solidFill>
                  <a:schemeClr val="bg1"/>
                </a:solidFill>
                <a:latin typeface="+mj-lt"/>
                <a:cs typeface="Arial" panose="020B0604020202020204" pitchFamily="34" charset="0"/>
              </a:rPr>
              <a:t>NYC Restaurant Week 2018</a:t>
            </a:r>
          </a:p>
          <a:p>
            <a:endParaRPr lang="en-US" altLang="ko-KR" sz="1100" dirty="0">
              <a:solidFill>
                <a:schemeClr val="bg1"/>
              </a:solidFill>
              <a:latin typeface="+mj-lt"/>
              <a:cs typeface="Arial" panose="020B0604020202020204" pitchFamily="34" charset="0"/>
            </a:endParaRPr>
          </a:p>
          <a:p>
            <a:endParaRPr lang="en-US" altLang="ko-KR" sz="1100" dirty="0">
              <a:solidFill>
                <a:schemeClr val="bg1"/>
              </a:solidFill>
              <a:latin typeface="+mj-lt"/>
              <a:cs typeface="Arial" panose="020B0604020202020204" pitchFamily="34" charset="0"/>
            </a:endParaRPr>
          </a:p>
          <a:p>
            <a:endParaRPr lang="en-US" altLang="ko-KR" sz="1100" dirty="0">
              <a:solidFill>
                <a:schemeClr val="bg1"/>
              </a:solidFill>
              <a:latin typeface="+mj-lt"/>
              <a:cs typeface="Arial" panose="020B0604020202020204" pitchFamily="34" charset="0"/>
            </a:endParaRPr>
          </a:p>
          <a:p>
            <a:r>
              <a:rPr lang="en-US" altLang="ko-KR" sz="1100" dirty="0">
                <a:solidFill>
                  <a:schemeClr val="bg1"/>
                </a:solidFill>
                <a:latin typeface="+mj-lt"/>
                <a:cs typeface="Arial" panose="020B0604020202020204" pitchFamily="34" charset="0"/>
              </a:rPr>
              <a:t>Presented By:</a:t>
            </a:r>
          </a:p>
          <a:p>
            <a:endParaRPr lang="en-US" altLang="ko-KR" sz="1100" dirty="0">
              <a:solidFill>
                <a:schemeClr val="bg1"/>
              </a:solidFill>
              <a:latin typeface="+mj-lt"/>
              <a:cs typeface="Arial" panose="020B0604020202020204" pitchFamily="34" charset="0"/>
            </a:endParaRPr>
          </a:p>
          <a:p>
            <a:pPr marL="285750" lvl="2" indent="-285750">
              <a:buClr>
                <a:schemeClr val="bg1"/>
              </a:buClr>
              <a:buFont typeface="Wingdings" panose="05000000000000000000" pitchFamily="2" charset="2"/>
              <a:buChar char="Ø"/>
            </a:pPr>
            <a:r>
              <a:rPr lang="en-US" altLang="ko-KR" sz="1100" dirty="0" err="1">
                <a:solidFill>
                  <a:schemeClr val="bg1"/>
                </a:solidFill>
                <a:latin typeface="+mn-lt"/>
                <a:cs typeface="Arial" panose="020B0604020202020204" pitchFamily="34" charset="0"/>
              </a:rPr>
              <a:t>Muntasir</a:t>
            </a:r>
            <a:r>
              <a:rPr lang="en-US" altLang="ko-KR" sz="1100" dirty="0">
                <a:solidFill>
                  <a:schemeClr val="bg1"/>
                </a:solidFill>
                <a:latin typeface="+mn-lt"/>
                <a:cs typeface="Arial" panose="020B0604020202020204" pitchFamily="34" charset="0"/>
              </a:rPr>
              <a:t> </a:t>
            </a:r>
            <a:r>
              <a:rPr lang="en-US" altLang="ko-KR" sz="1100" dirty="0" err="1">
                <a:solidFill>
                  <a:schemeClr val="bg1"/>
                </a:solidFill>
                <a:latin typeface="+mn-lt"/>
                <a:cs typeface="Arial" panose="020B0604020202020204" pitchFamily="34" charset="0"/>
              </a:rPr>
              <a:t>Billah</a:t>
            </a:r>
            <a:endParaRPr lang="en-US" altLang="ko-KR" sz="1100" dirty="0">
              <a:solidFill>
                <a:schemeClr val="bg1"/>
              </a:solidFill>
              <a:latin typeface="+mn-lt"/>
              <a:cs typeface="Arial" panose="020B0604020202020204" pitchFamily="34" charset="0"/>
            </a:endParaRPr>
          </a:p>
          <a:p>
            <a:pPr marL="285750" lvl="2" indent="-285750">
              <a:buClr>
                <a:schemeClr val="bg1"/>
              </a:buClr>
              <a:buFont typeface="Wingdings" panose="05000000000000000000" pitchFamily="2" charset="2"/>
              <a:buChar char="Ø"/>
            </a:pPr>
            <a:r>
              <a:rPr lang="en-US" altLang="ko-KR" sz="1100" dirty="0">
                <a:solidFill>
                  <a:schemeClr val="bg1"/>
                </a:solidFill>
                <a:latin typeface="+mn-lt"/>
                <a:cs typeface="Arial" panose="020B0604020202020204" pitchFamily="34" charset="0"/>
              </a:rPr>
              <a:t>Purnima Pathak</a:t>
            </a:r>
          </a:p>
          <a:p>
            <a:pPr marL="285750" lvl="2" indent="-285750">
              <a:buClr>
                <a:schemeClr val="bg1"/>
              </a:buClr>
              <a:buFont typeface="Wingdings" panose="05000000000000000000" pitchFamily="2" charset="2"/>
              <a:buChar char="Ø"/>
            </a:pPr>
            <a:r>
              <a:rPr lang="en-US" altLang="ko-KR" sz="1100" dirty="0">
                <a:solidFill>
                  <a:schemeClr val="bg1"/>
                </a:solidFill>
                <a:latin typeface="+mn-lt"/>
                <a:cs typeface="Arial" panose="020B0604020202020204" pitchFamily="34" charset="0"/>
              </a:rPr>
              <a:t>David </a:t>
            </a:r>
            <a:r>
              <a:rPr lang="en-US" altLang="ko-KR" sz="1100" dirty="0" err="1">
                <a:solidFill>
                  <a:schemeClr val="bg1"/>
                </a:solidFill>
                <a:latin typeface="+mn-lt"/>
                <a:cs typeface="Arial" panose="020B0604020202020204" pitchFamily="34" charset="0"/>
              </a:rPr>
              <a:t>Jolia</a:t>
            </a:r>
            <a:endParaRPr lang="en-US" altLang="ko-KR" sz="1100" dirty="0">
              <a:solidFill>
                <a:schemeClr val="bg1"/>
              </a:solidFill>
              <a:latin typeface="+mn-lt"/>
              <a:cs typeface="Arial" panose="020B0604020202020204" pitchFamily="34" charset="0"/>
            </a:endParaRPr>
          </a:p>
          <a:p>
            <a:pPr marL="285750" lvl="2" indent="-285750">
              <a:buClr>
                <a:schemeClr val="bg1"/>
              </a:buClr>
              <a:buFont typeface="Wingdings" panose="05000000000000000000" pitchFamily="2" charset="2"/>
              <a:buChar char="Ø"/>
            </a:pPr>
            <a:r>
              <a:rPr lang="en-US" altLang="ko-KR" sz="1100" dirty="0">
                <a:solidFill>
                  <a:schemeClr val="bg1"/>
                </a:solidFill>
                <a:latin typeface="+mn-lt"/>
                <a:cs typeface="Arial" panose="020B0604020202020204" pitchFamily="34" charset="0"/>
              </a:rPr>
              <a:t>Matt </a:t>
            </a:r>
            <a:r>
              <a:rPr lang="en-US" altLang="ko-KR" sz="1100" dirty="0" err="1">
                <a:solidFill>
                  <a:schemeClr val="bg1"/>
                </a:solidFill>
                <a:latin typeface="+mn-lt"/>
                <a:cs typeface="Arial" panose="020B0604020202020204" pitchFamily="34" charset="0"/>
              </a:rPr>
              <a:t>Siriani</a:t>
            </a:r>
            <a:endParaRPr lang="en-US" altLang="ko-KR" sz="1100" dirty="0">
              <a:solidFill>
                <a:schemeClr val="bg1"/>
              </a:solidFill>
              <a:latin typeface="+mn-lt"/>
              <a:cs typeface="Arial" panose="020B0604020202020204" pitchFamily="34" charset="0"/>
            </a:endParaRPr>
          </a:p>
          <a:p>
            <a:pPr marL="285750" lvl="2" indent="-285750">
              <a:buClr>
                <a:schemeClr val="bg1"/>
              </a:buClr>
              <a:buFont typeface="Wingdings" panose="05000000000000000000" pitchFamily="2" charset="2"/>
              <a:buChar char="Ø"/>
            </a:pPr>
            <a:r>
              <a:rPr lang="en-US" altLang="ko-KR" sz="1100" dirty="0">
                <a:solidFill>
                  <a:schemeClr val="bg1"/>
                </a:solidFill>
                <a:latin typeface="+mn-lt"/>
                <a:cs typeface="Arial" panose="020B0604020202020204" pitchFamily="34" charset="0"/>
              </a:rPr>
              <a:t>Elizabeth Veltre</a:t>
            </a:r>
            <a:endParaRPr lang="ko-KR" altLang="en-US" sz="1100" dirty="0">
              <a:solidFill>
                <a:schemeClr val="bg1"/>
              </a:solidFill>
              <a:latin typeface="+mn-lt"/>
              <a:cs typeface="Arial" panose="020B0604020202020204" pitchFamily="34" charset="0"/>
            </a:endParaRPr>
          </a:p>
        </p:txBody>
      </p:sp>
    </p:spTree>
    <p:extLst>
      <p:ext uri="{BB962C8B-B14F-4D97-AF65-F5344CB8AC3E}">
        <p14:creationId xmlns:p14="http://schemas.microsoft.com/office/powerpoint/2010/main" val="276514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8"/>
          <p:cNvSpPr txBox="1"/>
          <p:nvPr/>
        </p:nvSpPr>
        <p:spPr>
          <a:xfrm>
            <a:off x="1101900" y="1134375"/>
            <a:ext cx="6940200" cy="577051"/>
          </a:xfrm>
          <a:prstGeom prst="rect">
            <a:avLst/>
          </a:prstGeom>
          <a:noFill/>
          <a:ln>
            <a:noFill/>
          </a:ln>
        </p:spPr>
        <p:txBody>
          <a:bodyPr spcFirstLastPara="1" wrap="square" lIns="68575" tIns="34275" rIns="68575" bIns="34275" anchor="t" anchorCtr="0">
            <a:spAutoFit/>
          </a:bodyPr>
          <a:lstStyle/>
          <a:p>
            <a:pPr marL="228600" lvl="0" indent="-228600" algn="l" rtl="0">
              <a:spcBef>
                <a:spcPts val="0"/>
              </a:spcBef>
              <a:spcAft>
                <a:spcPts val="0"/>
              </a:spcAft>
              <a:buClr>
                <a:schemeClr val="bg1"/>
              </a:buClr>
              <a:buFont typeface="Wingdings" panose="05000000000000000000" pitchFamily="2" charset="2"/>
              <a:buChar char="Ø"/>
            </a:pPr>
            <a:r>
              <a:rPr lang="en-US" altLang="ko" sz="1100" dirty="0">
                <a:solidFill>
                  <a:schemeClr val="lt1"/>
                </a:solidFill>
              </a:rPr>
              <a:t>This chart shows food reviews from customers based on the food they had</a:t>
            </a:r>
          </a:p>
          <a:p>
            <a:pPr marL="228600" lvl="0" indent="-228600" algn="l" rtl="0">
              <a:spcBef>
                <a:spcPts val="0"/>
              </a:spcBef>
              <a:spcAft>
                <a:spcPts val="0"/>
              </a:spcAft>
              <a:buClr>
                <a:schemeClr val="bg1"/>
              </a:buClr>
              <a:buFont typeface="Wingdings" panose="05000000000000000000" pitchFamily="2" charset="2"/>
              <a:buChar char="Ø"/>
            </a:pPr>
            <a:r>
              <a:rPr lang="en-US" altLang="ko" sz="1100" dirty="0">
                <a:solidFill>
                  <a:schemeClr val="lt1"/>
                </a:solidFill>
              </a:rPr>
              <a:t>By looking at this chart, a user can determine which restaurant has the best food</a:t>
            </a:r>
          </a:p>
          <a:p>
            <a:pPr marL="228600" lvl="0" indent="-228600" algn="l" rtl="0">
              <a:spcBef>
                <a:spcPts val="0"/>
              </a:spcBef>
              <a:spcAft>
                <a:spcPts val="0"/>
              </a:spcAft>
              <a:buClr>
                <a:schemeClr val="bg1"/>
              </a:buClr>
              <a:buFont typeface="Wingdings" panose="05000000000000000000" pitchFamily="2" charset="2"/>
              <a:buChar char="Ø"/>
            </a:pPr>
            <a:endParaRPr lang="en-US" altLang="ko" sz="1100" dirty="0">
              <a:solidFill>
                <a:schemeClr val="lt1"/>
              </a:solidFill>
            </a:endParaRPr>
          </a:p>
        </p:txBody>
      </p:sp>
      <p:sp>
        <p:nvSpPr>
          <p:cNvPr id="202" name="Google Shape;202;p38"/>
          <p:cNvSpPr/>
          <p:nvPr/>
        </p:nvSpPr>
        <p:spPr>
          <a:xfrm>
            <a:off x="4401481" y="1760992"/>
            <a:ext cx="776700" cy="300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03" name="Google Shape;203;p38"/>
          <p:cNvSpPr/>
          <p:nvPr/>
        </p:nvSpPr>
        <p:spPr>
          <a:xfrm>
            <a:off x="5237663" y="2114429"/>
            <a:ext cx="3104384"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Prata"/>
              <a:ea typeface="Prata"/>
              <a:cs typeface="Prata"/>
              <a:sym typeface="Prata"/>
            </a:endParaRPr>
          </a:p>
        </p:txBody>
      </p:sp>
      <p:sp>
        <p:nvSpPr>
          <p:cNvPr id="205" name="Google Shape;205;p38"/>
          <p:cNvSpPr/>
          <p:nvPr/>
        </p:nvSpPr>
        <p:spPr>
          <a:xfrm>
            <a:off x="797526" y="3343537"/>
            <a:ext cx="776705"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08" name="Google Shape;208;p38"/>
          <p:cNvSpPr/>
          <p:nvPr/>
        </p:nvSpPr>
        <p:spPr>
          <a:xfrm>
            <a:off x="4730456" y="3343537"/>
            <a:ext cx="776705"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10" name="Google Shape;210;p38"/>
          <p:cNvSpPr txBox="1"/>
          <p:nvPr/>
        </p:nvSpPr>
        <p:spPr>
          <a:xfrm>
            <a:off x="1504950" y="333978"/>
            <a:ext cx="6134100" cy="53088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US" altLang="ko"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rPr>
              <a:t>FOOD REVIEWS</a:t>
            </a:r>
            <a:endParaRPr lang="en-US"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endParaRPr>
          </a:p>
        </p:txBody>
      </p:sp>
      <p:pic>
        <p:nvPicPr>
          <p:cNvPr id="5" name="Picture 4">
            <a:extLst>
              <a:ext uri="{FF2B5EF4-FFF2-40B4-BE49-F238E27FC236}">
                <a16:creationId xmlns:a16="http://schemas.microsoft.com/office/drawing/2014/main" id="{5083D1A8-BC8A-97E5-32EB-7DCC44346805}"/>
              </a:ext>
            </a:extLst>
          </p:cNvPr>
          <p:cNvPicPr>
            <a:picLocks noChangeAspect="1"/>
          </p:cNvPicPr>
          <p:nvPr/>
        </p:nvPicPr>
        <p:blipFill rotWithShape="1">
          <a:blip r:embed="rId3"/>
          <a:srcRect l="2424" t="3273"/>
          <a:stretch/>
        </p:blipFill>
        <p:spPr>
          <a:xfrm>
            <a:off x="565220" y="1720624"/>
            <a:ext cx="3886200" cy="2162613"/>
          </a:xfrm>
          <a:prstGeom prst="rect">
            <a:avLst/>
          </a:prstGeom>
        </p:spPr>
      </p:pic>
      <p:pic>
        <p:nvPicPr>
          <p:cNvPr id="6" name="Google Shape;295;p46">
            <a:extLst>
              <a:ext uri="{FF2B5EF4-FFF2-40B4-BE49-F238E27FC236}">
                <a16:creationId xmlns:a16="http://schemas.microsoft.com/office/drawing/2014/main" id="{80426847-0D60-F5A6-5C88-A06AAAED2F90}"/>
              </a:ext>
            </a:extLst>
          </p:cNvPr>
          <p:cNvPicPr preferRelativeResize="0">
            <a:picLocks/>
          </p:cNvPicPr>
          <p:nvPr/>
        </p:nvPicPr>
        <p:blipFill rotWithShape="1">
          <a:blip r:embed="rId4">
            <a:alphaModFix/>
          </a:blip>
          <a:srcRect l="3382" t="27065" r="3382" b="15708"/>
          <a:stretch/>
        </p:blipFill>
        <p:spPr>
          <a:xfrm>
            <a:off x="4683725" y="1711426"/>
            <a:ext cx="3890627" cy="2171811"/>
          </a:xfrm>
          <a:prstGeom prst="rect">
            <a:avLst/>
          </a:prstGeom>
          <a:solidFill>
            <a:srgbClr val="F2F2F2"/>
          </a:solidFill>
          <a:ln>
            <a:noFill/>
          </a:ln>
        </p:spPr>
      </p:pic>
    </p:spTree>
    <p:extLst>
      <p:ext uri="{BB962C8B-B14F-4D97-AF65-F5344CB8AC3E}">
        <p14:creationId xmlns:p14="http://schemas.microsoft.com/office/powerpoint/2010/main" val="815384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8"/>
          <p:cNvSpPr txBox="1"/>
          <p:nvPr/>
        </p:nvSpPr>
        <p:spPr>
          <a:xfrm>
            <a:off x="1101900" y="1134375"/>
            <a:ext cx="6940200" cy="577051"/>
          </a:xfrm>
          <a:prstGeom prst="rect">
            <a:avLst/>
          </a:prstGeom>
          <a:noFill/>
          <a:ln>
            <a:noFill/>
          </a:ln>
        </p:spPr>
        <p:txBody>
          <a:bodyPr spcFirstLastPara="1" wrap="square" lIns="68575" tIns="34275" rIns="68575" bIns="34275" anchor="t" anchorCtr="0">
            <a:spAutoFit/>
          </a:bodyPr>
          <a:lstStyle/>
          <a:p>
            <a:pPr marL="228600" lvl="0" indent="-228600" algn="l" rtl="0">
              <a:spcBef>
                <a:spcPts val="0"/>
              </a:spcBef>
              <a:spcAft>
                <a:spcPts val="0"/>
              </a:spcAft>
              <a:buClr>
                <a:schemeClr val="bg1"/>
              </a:buClr>
              <a:buFont typeface="Wingdings" panose="05000000000000000000" pitchFamily="2" charset="2"/>
              <a:buChar char="Ø"/>
            </a:pPr>
            <a:r>
              <a:rPr lang="en-US" altLang="ko" sz="1100" dirty="0">
                <a:solidFill>
                  <a:schemeClr val="lt1"/>
                </a:solidFill>
              </a:rPr>
              <a:t>The Leaflet map shows each of the restaurants in New York City</a:t>
            </a:r>
          </a:p>
          <a:p>
            <a:pPr marL="228600" lvl="0" indent="-228600" algn="l" rtl="0">
              <a:spcBef>
                <a:spcPts val="0"/>
              </a:spcBef>
              <a:spcAft>
                <a:spcPts val="0"/>
              </a:spcAft>
              <a:buClr>
                <a:schemeClr val="bg1"/>
              </a:buClr>
              <a:buFont typeface="Wingdings" panose="05000000000000000000" pitchFamily="2" charset="2"/>
              <a:buChar char="Ø"/>
            </a:pPr>
            <a:r>
              <a:rPr lang="en-US" altLang="ko" sz="1100" dirty="0">
                <a:solidFill>
                  <a:schemeClr val="lt1"/>
                </a:solidFill>
              </a:rPr>
              <a:t>Clicking on a marker triggers a pop-up that displays the restaurant’s name, type of cuisine, phone number, and address</a:t>
            </a:r>
          </a:p>
        </p:txBody>
      </p:sp>
      <p:sp>
        <p:nvSpPr>
          <p:cNvPr id="202" name="Google Shape;202;p38"/>
          <p:cNvSpPr/>
          <p:nvPr/>
        </p:nvSpPr>
        <p:spPr>
          <a:xfrm>
            <a:off x="4401481" y="1760992"/>
            <a:ext cx="776700" cy="300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03" name="Google Shape;203;p38"/>
          <p:cNvSpPr/>
          <p:nvPr/>
        </p:nvSpPr>
        <p:spPr>
          <a:xfrm>
            <a:off x="5237663" y="2114429"/>
            <a:ext cx="3104384"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Prata"/>
              <a:ea typeface="Prata"/>
              <a:cs typeface="Prata"/>
              <a:sym typeface="Prata"/>
            </a:endParaRPr>
          </a:p>
        </p:txBody>
      </p:sp>
      <p:sp>
        <p:nvSpPr>
          <p:cNvPr id="205" name="Google Shape;205;p38"/>
          <p:cNvSpPr/>
          <p:nvPr/>
        </p:nvSpPr>
        <p:spPr>
          <a:xfrm>
            <a:off x="797526" y="3343537"/>
            <a:ext cx="776705"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08" name="Google Shape;208;p38"/>
          <p:cNvSpPr/>
          <p:nvPr/>
        </p:nvSpPr>
        <p:spPr>
          <a:xfrm>
            <a:off x="4730456" y="3343537"/>
            <a:ext cx="776705"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10" name="Google Shape;210;p38"/>
          <p:cNvSpPr txBox="1"/>
          <p:nvPr/>
        </p:nvSpPr>
        <p:spPr>
          <a:xfrm>
            <a:off x="1504950" y="333978"/>
            <a:ext cx="6134100" cy="53088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US"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rPr>
              <a:t>RESTAURANT LOCATIONS</a:t>
            </a:r>
          </a:p>
        </p:txBody>
      </p:sp>
      <p:pic>
        <p:nvPicPr>
          <p:cNvPr id="2" name="Google Shape;306;p47">
            <a:extLst>
              <a:ext uri="{FF2B5EF4-FFF2-40B4-BE49-F238E27FC236}">
                <a16:creationId xmlns:a16="http://schemas.microsoft.com/office/drawing/2014/main" id="{4D93B264-AD41-C305-5EB1-CB170FA7FB7E}"/>
              </a:ext>
            </a:extLst>
          </p:cNvPr>
          <p:cNvPicPr preferRelativeResize="0">
            <a:picLocks noChangeAspect="1"/>
          </p:cNvPicPr>
          <p:nvPr/>
        </p:nvPicPr>
        <p:blipFill>
          <a:blip r:embed="rId3">
            <a:alphaModFix/>
          </a:blip>
          <a:stretch>
            <a:fillRect/>
          </a:stretch>
        </p:blipFill>
        <p:spPr>
          <a:xfrm>
            <a:off x="796543" y="1760991"/>
            <a:ext cx="3652363" cy="2744735"/>
          </a:xfrm>
          <a:prstGeom prst="rect">
            <a:avLst/>
          </a:prstGeom>
          <a:noFill/>
          <a:ln>
            <a:noFill/>
          </a:ln>
        </p:spPr>
      </p:pic>
      <p:pic>
        <p:nvPicPr>
          <p:cNvPr id="4" name="Google Shape;305;p47">
            <a:extLst>
              <a:ext uri="{FF2B5EF4-FFF2-40B4-BE49-F238E27FC236}">
                <a16:creationId xmlns:a16="http://schemas.microsoft.com/office/drawing/2014/main" id="{C4EE4580-721A-3846-00C2-0CD62B3CE884}"/>
              </a:ext>
            </a:extLst>
          </p:cNvPr>
          <p:cNvPicPr preferRelativeResize="0">
            <a:picLocks noChangeAspect="1"/>
          </p:cNvPicPr>
          <p:nvPr/>
        </p:nvPicPr>
        <p:blipFill>
          <a:blip r:embed="rId4">
            <a:alphaModFix/>
          </a:blip>
          <a:stretch>
            <a:fillRect/>
          </a:stretch>
        </p:blipFill>
        <p:spPr>
          <a:xfrm>
            <a:off x="4687595" y="1760990"/>
            <a:ext cx="3630610" cy="2744735"/>
          </a:xfrm>
          <a:prstGeom prst="rect">
            <a:avLst/>
          </a:prstGeom>
          <a:noFill/>
          <a:ln>
            <a:noFill/>
          </a:ln>
        </p:spPr>
      </p:pic>
    </p:spTree>
    <p:extLst>
      <p:ext uri="{BB962C8B-B14F-4D97-AF65-F5344CB8AC3E}">
        <p14:creationId xmlns:p14="http://schemas.microsoft.com/office/powerpoint/2010/main" val="2618339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8"/>
          <p:cNvSpPr txBox="1"/>
          <p:nvPr/>
        </p:nvSpPr>
        <p:spPr>
          <a:xfrm>
            <a:off x="1101900" y="1134375"/>
            <a:ext cx="6940200" cy="977160"/>
          </a:xfrm>
          <a:prstGeom prst="rect">
            <a:avLst/>
          </a:prstGeom>
          <a:noFill/>
          <a:ln>
            <a:noFill/>
          </a:ln>
        </p:spPr>
        <p:txBody>
          <a:bodyPr spcFirstLastPara="1" wrap="square" lIns="68575" tIns="34275" rIns="68575" bIns="34275" anchor="t" anchorCtr="0">
            <a:spAutoFit/>
          </a:bodyPr>
          <a:lstStyle/>
          <a:p>
            <a:pPr marL="228600" lvl="0" indent="-228600" algn="l" rtl="0">
              <a:spcBef>
                <a:spcPts val="0"/>
              </a:spcBef>
              <a:spcAft>
                <a:spcPts val="0"/>
              </a:spcAft>
              <a:buClr>
                <a:schemeClr val="bg1"/>
              </a:buClr>
              <a:buFont typeface="Wingdings" panose="05000000000000000000" pitchFamily="2" charset="2"/>
              <a:buChar char="Ø"/>
            </a:pPr>
            <a:r>
              <a:rPr lang="en-US" altLang="ko" sz="1600" dirty="0">
                <a:solidFill>
                  <a:schemeClr val="bg1"/>
                </a:solidFill>
                <a:hlinkClick r:id="rId3">
                  <a:extLst>
                    <a:ext uri="{A12FA001-AC4F-418D-AE19-62706E023703}">
                      <ahyp:hlinkClr xmlns:ahyp="http://schemas.microsoft.com/office/drawing/2018/hyperlinkcolor" val="tx"/>
                    </a:ext>
                  </a:extLst>
                </a:hlinkClick>
              </a:rPr>
              <a:t>https://www.kaggle.com/datasets/popoandrew/restaurant-week-2018</a:t>
            </a:r>
            <a:r>
              <a:rPr lang="en-US" altLang="ko" sz="1600" dirty="0">
                <a:solidFill>
                  <a:schemeClr val="bg1"/>
                </a:solidFill>
              </a:rPr>
              <a:t> </a:t>
            </a:r>
          </a:p>
          <a:p>
            <a:pPr marL="228600" lvl="0" indent="-228600" algn="l" rtl="0">
              <a:spcBef>
                <a:spcPts val="0"/>
              </a:spcBef>
              <a:spcAft>
                <a:spcPts val="0"/>
              </a:spcAft>
              <a:buClr>
                <a:schemeClr val="bg1"/>
              </a:buClr>
              <a:buFont typeface="Wingdings" panose="05000000000000000000" pitchFamily="2" charset="2"/>
              <a:buChar char="Ø"/>
            </a:pPr>
            <a:endParaRPr lang="en-US" altLang="ko" sz="1600" dirty="0">
              <a:solidFill>
                <a:schemeClr val="bg1"/>
              </a:solidFill>
            </a:endParaRPr>
          </a:p>
          <a:p>
            <a:pPr marL="228600" lvl="0" indent="-228600" algn="l" rtl="0">
              <a:spcBef>
                <a:spcPts val="0"/>
              </a:spcBef>
              <a:spcAft>
                <a:spcPts val="0"/>
              </a:spcAft>
              <a:buClr>
                <a:schemeClr val="bg1"/>
              </a:buClr>
              <a:buFont typeface="Wingdings" panose="05000000000000000000" pitchFamily="2" charset="2"/>
              <a:buChar char="Ø"/>
            </a:pPr>
            <a:r>
              <a:rPr lang="en-US" altLang="ko" sz="1600" dirty="0">
                <a:solidFill>
                  <a:schemeClr val="bg1"/>
                </a:solidFill>
                <a:hlinkClick r:id="rId4">
                  <a:extLst>
                    <a:ext uri="{A12FA001-AC4F-418D-AE19-62706E023703}">
                      <ahyp:hlinkClr xmlns:ahyp="http://schemas.microsoft.com/office/drawing/2018/hyperlinkcolor" val="tx"/>
                    </a:ext>
                  </a:extLst>
                </a:hlinkClick>
              </a:rPr>
              <a:t>https://www.chartjs.org/docs/latest/</a:t>
            </a:r>
            <a:r>
              <a:rPr lang="en-US" altLang="ko" sz="1600" dirty="0">
                <a:solidFill>
                  <a:schemeClr val="bg1"/>
                </a:solidFill>
              </a:rPr>
              <a:t> </a:t>
            </a:r>
          </a:p>
          <a:p>
            <a:pPr marL="228600" lvl="0" indent="-228600" algn="l" rtl="0">
              <a:spcBef>
                <a:spcPts val="0"/>
              </a:spcBef>
              <a:spcAft>
                <a:spcPts val="0"/>
              </a:spcAft>
              <a:buClr>
                <a:schemeClr val="bg1"/>
              </a:buClr>
              <a:buFont typeface="Wingdings" panose="05000000000000000000" pitchFamily="2" charset="2"/>
              <a:buChar char="Ø"/>
            </a:pPr>
            <a:endParaRPr lang="en-US" altLang="ko" sz="1100" dirty="0">
              <a:solidFill>
                <a:schemeClr val="lt1"/>
              </a:solidFill>
            </a:endParaRPr>
          </a:p>
        </p:txBody>
      </p:sp>
      <p:sp>
        <p:nvSpPr>
          <p:cNvPr id="210" name="Google Shape;210;p38"/>
          <p:cNvSpPr txBox="1"/>
          <p:nvPr/>
        </p:nvSpPr>
        <p:spPr>
          <a:xfrm>
            <a:off x="1504950" y="333978"/>
            <a:ext cx="6134100" cy="53088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US" altLang="ko"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rPr>
              <a:t>DATASET &amp; OTHER SOURCES</a:t>
            </a:r>
            <a:endParaRPr lang="en-US"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endParaRPr>
          </a:p>
        </p:txBody>
      </p:sp>
    </p:spTree>
    <p:extLst>
      <p:ext uri="{BB962C8B-B14F-4D97-AF65-F5344CB8AC3E}">
        <p14:creationId xmlns:p14="http://schemas.microsoft.com/office/powerpoint/2010/main" val="3231481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2" name="Google Shape;202;p38"/>
          <p:cNvSpPr/>
          <p:nvPr/>
        </p:nvSpPr>
        <p:spPr>
          <a:xfrm>
            <a:off x="4401481" y="1760992"/>
            <a:ext cx="776700" cy="300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03" name="Google Shape;203;p38"/>
          <p:cNvSpPr/>
          <p:nvPr/>
        </p:nvSpPr>
        <p:spPr>
          <a:xfrm>
            <a:off x="5237663" y="2114429"/>
            <a:ext cx="3104384"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Prata"/>
              <a:ea typeface="Prata"/>
              <a:cs typeface="Prata"/>
              <a:sym typeface="Prata"/>
            </a:endParaRPr>
          </a:p>
        </p:txBody>
      </p:sp>
      <p:sp>
        <p:nvSpPr>
          <p:cNvPr id="205" name="Google Shape;205;p38"/>
          <p:cNvSpPr/>
          <p:nvPr/>
        </p:nvSpPr>
        <p:spPr>
          <a:xfrm>
            <a:off x="797526" y="3343537"/>
            <a:ext cx="776705"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08" name="Google Shape;208;p38"/>
          <p:cNvSpPr/>
          <p:nvPr/>
        </p:nvSpPr>
        <p:spPr>
          <a:xfrm>
            <a:off x="4730456" y="3343537"/>
            <a:ext cx="776705"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10" name="Google Shape;210;p38"/>
          <p:cNvSpPr txBox="1"/>
          <p:nvPr/>
        </p:nvSpPr>
        <p:spPr>
          <a:xfrm>
            <a:off x="1504950" y="333978"/>
            <a:ext cx="6134100" cy="145421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US" altLang="ko"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rPr>
              <a:t>THANK YOU</a:t>
            </a:r>
          </a:p>
          <a:p>
            <a:pPr marL="0" marR="0" lvl="0" indent="0" algn="ctr" rtl="0">
              <a:spcBef>
                <a:spcPts val="0"/>
              </a:spcBef>
              <a:spcAft>
                <a:spcPts val="0"/>
              </a:spcAft>
              <a:buNone/>
            </a:pPr>
            <a:r>
              <a:rPr lang="en-US" altLang="ko"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rPr>
              <a:t>AND</a:t>
            </a:r>
          </a:p>
          <a:p>
            <a:pPr marL="0" marR="0" lvl="0" indent="0" algn="ctr" rtl="0">
              <a:spcBef>
                <a:spcPts val="0"/>
              </a:spcBef>
              <a:spcAft>
                <a:spcPts val="0"/>
              </a:spcAft>
              <a:buNone/>
            </a:pPr>
            <a:r>
              <a:rPr lang="en-US" altLang="ko"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rPr>
              <a:t>ENJOY YOUR MEAL!!!</a:t>
            </a:r>
            <a:endParaRPr lang="en-US"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endParaRPr>
          </a:p>
        </p:txBody>
      </p:sp>
      <p:pic>
        <p:nvPicPr>
          <p:cNvPr id="5" name="Google Shape;319;p49">
            <a:extLst>
              <a:ext uri="{FF2B5EF4-FFF2-40B4-BE49-F238E27FC236}">
                <a16:creationId xmlns:a16="http://schemas.microsoft.com/office/drawing/2014/main" id="{5FD33F9C-EC36-869E-EFC8-286A313C4618}"/>
              </a:ext>
            </a:extLst>
          </p:cNvPr>
          <p:cNvPicPr preferRelativeResize="0">
            <a:picLocks noChangeAspect="1"/>
          </p:cNvPicPr>
          <p:nvPr/>
        </p:nvPicPr>
        <p:blipFill rotWithShape="1">
          <a:blip r:embed="rId3">
            <a:alphaModFix/>
          </a:blip>
          <a:srcRect t="10327"/>
          <a:stretch/>
        </p:blipFill>
        <p:spPr>
          <a:xfrm>
            <a:off x="2308514" y="1932878"/>
            <a:ext cx="4526973" cy="2706316"/>
          </a:xfrm>
          <a:prstGeom prst="rect">
            <a:avLst/>
          </a:prstGeom>
          <a:noFill/>
          <a:ln>
            <a:noFill/>
          </a:ln>
        </p:spPr>
      </p:pic>
    </p:spTree>
    <p:extLst>
      <p:ext uri="{BB962C8B-B14F-4D97-AF65-F5344CB8AC3E}">
        <p14:creationId xmlns:p14="http://schemas.microsoft.com/office/powerpoint/2010/main" val="3829917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8"/>
          <p:cNvSpPr txBox="1"/>
          <p:nvPr/>
        </p:nvSpPr>
        <p:spPr>
          <a:xfrm>
            <a:off x="1171175" y="1134375"/>
            <a:ext cx="6940200" cy="3254707"/>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n-US" altLang="ko" b="1" dirty="0">
                <a:solidFill>
                  <a:schemeClr val="lt1"/>
                </a:solidFill>
              </a:rPr>
              <a:t>Project Name</a:t>
            </a:r>
          </a:p>
          <a:p>
            <a:pPr marL="0" lvl="0" indent="0" algn="l" rtl="0">
              <a:spcBef>
                <a:spcPts val="0"/>
              </a:spcBef>
              <a:spcAft>
                <a:spcPts val="0"/>
              </a:spcAft>
              <a:buNone/>
            </a:pPr>
            <a:endParaRPr lang="en-US" altLang="ko" sz="1100" dirty="0">
              <a:solidFill>
                <a:schemeClr val="lt1"/>
              </a:solidFill>
            </a:endParaRPr>
          </a:p>
          <a:p>
            <a:pPr marL="0" lvl="0" indent="0" algn="l" rtl="0">
              <a:spcBef>
                <a:spcPts val="0"/>
              </a:spcBef>
              <a:spcAft>
                <a:spcPts val="0"/>
              </a:spcAft>
              <a:buNone/>
            </a:pPr>
            <a:r>
              <a:rPr lang="en-US" altLang="ko" sz="1100" dirty="0">
                <a:solidFill>
                  <a:schemeClr val="lt1"/>
                </a:solidFill>
              </a:rPr>
              <a:t>New York City Restaurant Ratings &amp; Reviews</a:t>
            </a:r>
          </a:p>
          <a:p>
            <a:pPr marL="0" lvl="0" indent="0" algn="l" rtl="0">
              <a:spcBef>
                <a:spcPts val="0"/>
              </a:spcBef>
              <a:spcAft>
                <a:spcPts val="0"/>
              </a:spcAft>
              <a:buNone/>
            </a:pPr>
            <a:endParaRPr lang="en-US" altLang="ko" sz="1100" dirty="0">
              <a:solidFill>
                <a:schemeClr val="lt1"/>
              </a:solidFill>
            </a:endParaRPr>
          </a:p>
          <a:p>
            <a:pPr marL="0" lvl="0" indent="0" algn="l" rtl="0">
              <a:spcBef>
                <a:spcPts val="0"/>
              </a:spcBef>
              <a:spcAft>
                <a:spcPts val="0"/>
              </a:spcAft>
              <a:buNone/>
            </a:pPr>
            <a:endParaRPr lang="en-US" altLang="ko" sz="1100" dirty="0">
              <a:solidFill>
                <a:schemeClr val="lt1"/>
              </a:solidFill>
            </a:endParaRPr>
          </a:p>
          <a:p>
            <a:pPr marL="0" lvl="0" indent="0" algn="l" rtl="0">
              <a:spcBef>
                <a:spcPts val="0"/>
              </a:spcBef>
              <a:spcAft>
                <a:spcPts val="0"/>
              </a:spcAft>
              <a:buNone/>
            </a:pPr>
            <a:r>
              <a:rPr lang="en-US" altLang="ko" b="1" dirty="0">
                <a:solidFill>
                  <a:schemeClr val="lt1"/>
                </a:solidFill>
              </a:rPr>
              <a:t>Background</a:t>
            </a:r>
          </a:p>
          <a:p>
            <a:pPr marL="0" lvl="0" indent="0" algn="l" rtl="0">
              <a:spcBef>
                <a:spcPts val="0"/>
              </a:spcBef>
              <a:spcAft>
                <a:spcPts val="0"/>
              </a:spcAft>
              <a:buNone/>
            </a:pPr>
            <a:endParaRPr lang="en-US" altLang="ko" sz="1100" dirty="0">
              <a:solidFill>
                <a:schemeClr val="lt1"/>
              </a:solidFill>
            </a:endParaRPr>
          </a:p>
          <a:p>
            <a:pPr marL="0" lvl="0" indent="0" algn="l" rtl="0">
              <a:spcBef>
                <a:spcPts val="0"/>
              </a:spcBef>
              <a:spcAft>
                <a:spcPts val="0"/>
              </a:spcAft>
              <a:buNone/>
            </a:pPr>
            <a:r>
              <a:rPr lang="ko" sz="1100" dirty="0">
                <a:solidFill>
                  <a:schemeClr val="lt1"/>
                </a:solidFill>
              </a:rPr>
              <a:t>Rutgers University is organizing an educational tour to New York City for its diverse student body. To enhance their experience, Rutgers has enlisted the help of Team-2 Agency to analyze a NYC Restaurant dataset and provide visualizations that showcase the types of restaurants available in the city, along with their pricing and the cuisine they offer. The goal is to identify the best restaurants to visit during the students' stay and ensure they have a memorable culinary experience in NYC.</a:t>
            </a:r>
            <a:endParaRPr lang="en-US" altLang="ko" sz="1100" dirty="0">
              <a:solidFill>
                <a:schemeClr val="lt1"/>
              </a:solidFill>
            </a:endParaRPr>
          </a:p>
          <a:p>
            <a:pPr marL="0" lvl="0" indent="0" algn="l" rtl="0">
              <a:spcBef>
                <a:spcPts val="0"/>
              </a:spcBef>
              <a:spcAft>
                <a:spcPts val="0"/>
              </a:spcAft>
              <a:buNone/>
            </a:pPr>
            <a:endParaRPr lang="en-US" altLang="ko" sz="1100" dirty="0">
              <a:solidFill>
                <a:schemeClr val="lt1"/>
              </a:solidFill>
            </a:endParaRPr>
          </a:p>
          <a:p>
            <a:pPr marL="0" lvl="0" indent="0" algn="l" rtl="0">
              <a:spcBef>
                <a:spcPts val="0"/>
              </a:spcBef>
              <a:spcAft>
                <a:spcPts val="0"/>
              </a:spcAft>
              <a:buNone/>
            </a:pPr>
            <a:endParaRPr lang="en-US" altLang="ko" sz="1100" dirty="0">
              <a:solidFill>
                <a:schemeClr val="lt1"/>
              </a:solidFill>
            </a:endParaRPr>
          </a:p>
          <a:p>
            <a:pPr marL="0" lvl="0" indent="0" algn="l" rtl="0">
              <a:spcBef>
                <a:spcPts val="0"/>
              </a:spcBef>
              <a:spcAft>
                <a:spcPts val="0"/>
              </a:spcAft>
              <a:buNone/>
            </a:pPr>
            <a:r>
              <a:rPr lang="en-US" b="1" dirty="0">
                <a:solidFill>
                  <a:schemeClr val="lt1"/>
                </a:solidFill>
              </a:rPr>
              <a:t>Description</a:t>
            </a:r>
          </a:p>
          <a:p>
            <a:pPr marL="0" lvl="0" indent="0" algn="l" rtl="0">
              <a:spcBef>
                <a:spcPts val="0"/>
              </a:spcBef>
              <a:spcAft>
                <a:spcPts val="0"/>
              </a:spcAft>
              <a:buNone/>
            </a:pPr>
            <a:endParaRPr lang="en-US" sz="1100" dirty="0">
              <a:solidFill>
                <a:schemeClr val="lt1"/>
              </a:solidFill>
            </a:endParaRPr>
          </a:p>
          <a:p>
            <a:pPr marL="0" lvl="0" indent="0" algn="l" rtl="0">
              <a:spcBef>
                <a:spcPts val="0"/>
              </a:spcBef>
              <a:spcAft>
                <a:spcPts val="0"/>
              </a:spcAft>
              <a:buNone/>
            </a:pPr>
            <a:r>
              <a:rPr lang="en-US" sz="1100" dirty="0">
                <a:solidFill>
                  <a:schemeClr val="lt1"/>
                </a:solidFill>
              </a:rPr>
              <a:t>This project explores restaurant ratings, food reviews, and location-based information to provide insights into the vibrant culinary scene of New York City.</a:t>
            </a:r>
          </a:p>
        </p:txBody>
      </p:sp>
      <p:sp>
        <p:nvSpPr>
          <p:cNvPr id="210" name="Google Shape;210;p38"/>
          <p:cNvSpPr txBox="1"/>
          <p:nvPr/>
        </p:nvSpPr>
        <p:spPr>
          <a:xfrm>
            <a:off x="1574225" y="333978"/>
            <a:ext cx="6134100" cy="53088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US" altLang="ko"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rPr>
              <a:t>ABOUT THE PROJECT</a:t>
            </a:r>
            <a:endParaRPr lang="en-US"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endParaRPr>
          </a:p>
        </p:txBody>
      </p:sp>
    </p:spTree>
    <p:extLst>
      <p:ext uri="{BB962C8B-B14F-4D97-AF65-F5344CB8AC3E}">
        <p14:creationId xmlns:p14="http://schemas.microsoft.com/office/powerpoint/2010/main" val="505543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10" name="Google Shape;210;p38"/>
          <p:cNvSpPr txBox="1"/>
          <p:nvPr/>
        </p:nvSpPr>
        <p:spPr>
          <a:xfrm>
            <a:off x="1504950" y="333978"/>
            <a:ext cx="6134100" cy="53088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US" altLang="ko"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rPr>
              <a:t>TOOLS</a:t>
            </a:r>
            <a:endParaRPr lang="en-US"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endParaRPr>
          </a:p>
        </p:txBody>
      </p:sp>
      <p:sp>
        <p:nvSpPr>
          <p:cNvPr id="2" name="Oval 1">
            <a:extLst>
              <a:ext uri="{FF2B5EF4-FFF2-40B4-BE49-F238E27FC236}">
                <a16:creationId xmlns:a16="http://schemas.microsoft.com/office/drawing/2014/main" id="{D12DB6E3-5804-74FB-8F2A-34218A5C713D}"/>
              </a:ext>
            </a:extLst>
          </p:cNvPr>
          <p:cNvSpPr/>
          <p:nvPr/>
        </p:nvSpPr>
        <p:spPr>
          <a:xfrm>
            <a:off x="3131126" y="1303792"/>
            <a:ext cx="1371600" cy="914400"/>
          </a:xfrm>
          <a:prstGeom prst="ellipse">
            <a:avLst/>
          </a:prstGeom>
          <a:gradFill flip="none" rotWithShape="1">
            <a:gsLst>
              <a:gs pos="0">
                <a:srgbClr val="663300"/>
              </a:gs>
              <a:gs pos="97000">
                <a:srgbClr val="2E1700">
                  <a:alpha val="84000"/>
                </a:srgbClr>
              </a:gs>
            </a:gsLst>
            <a:path path="circle">
              <a:fillToRect l="50000" t="50000" r="50000" b="50000"/>
            </a:path>
            <a:tileRect/>
          </a:gradFill>
          <a:ln w="12700">
            <a:solidFill>
              <a:schemeClr val="bg1">
                <a:alpha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Flask</a:t>
            </a:r>
          </a:p>
        </p:txBody>
      </p:sp>
      <p:sp>
        <p:nvSpPr>
          <p:cNvPr id="3" name="Oval 2">
            <a:extLst>
              <a:ext uri="{FF2B5EF4-FFF2-40B4-BE49-F238E27FC236}">
                <a16:creationId xmlns:a16="http://schemas.microsoft.com/office/drawing/2014/main" id="{AF4088CB-B481-6EBD-C842-5F04386EA884}"/>
              </a:ext>
            </a:extLst>
          </p:cNvPr>
          <p:cNvSpPr/>
          <p:nvPr/>
        </p:nvSpPr>
        <p:spPr>
          <a:xfrm>
            <a:off x="4641275" y="1269128"/>
            <a:ext cx="1371600" cy="914400"/>
          </a:xfrm>
          <a:prstGeom prst="ellipse">
            <a:avLst/>
          </a:prstGeom>
          <a:gradFill flip="none" rotWithShape="1">
            <a:gsLst>
              <a:gs pos="0">
                <a:srgbClr val="663300"/>
              </a:gs>
              <a:gs pos="97000">
                <a:srgbClr val="2E1700">
                  <a:alpha val="84000"/>
                </a:srgbClr>
              </a:gs>
            </a:gsLst>
            <a:path path="circle">
              <a:fillToRect l="50000" t="50000" r="50000" b="50000"/>
            </a:path>
            <a:tileRect/>
          </a:gradFill>
          <a:ln w="12700">
            <a:solidFill>
              <a:schemeClr val="bg1">
                <a:alpha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Leaflet</a:t>
            </a:r>
          </a:p>
        </p:txBody>
      </p:sp>
      <p:sp>
        <p:nvSpPr>
          <p:cNvPr id="4" name="Oval 3">
            <a:extLst>
              <a:ext uri="{FF2B5EF4-FFF2-40B4-BE49-F238E27FC236}">
                <a16:creationId xmlns:a16="http://schemas.microsoft.com/office/drawing/2014/main" id="{382D58FB-70AB-A94F-1B9C-627FABC4CA80}"/>
              </a:ext>
            </a:extLst>
          </p:cNvPr>
          <p:cNvSpPr/>
          <p:nvPr/>
        </p:nvSpPr>
        <p:spPr>
          <a:xfrm>
            <a:off x="1626303" y="1303792"/>
            <a:ext cx="1371600" cy="914400"/>
          </a:xfrm>
          <a:prstGeom prst="ellipse">
            <a:avLst/>
          </a:prstGeom>
          <a:gradFill flip="none" rotWithShape="1">
            <a:gsLst>
              <a:gs pos="0">
                <a:srgbClr val="663300"/>
              </a:gs>
              <a:gs pos="97000">
                <a:srgbClr val="2E1700">
                  <a:alpha val="84000"/>
                </a:srgbClr>
              </a:gs>
            </a:gsLst>
            <a:path path="circle">
              <a:fillToRect l="50000" t="50000" r="50000" b="50000"/>
            </a:path>
            <a:tileRect/>
          </a:gradFill>
          <a:ln w="12700">
            <a:solidFill>
              <a:schemeClr val="bg1">
                <a:alpha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Postgres</a:t>
            </a:r>
          </a:p>
        </p:txBody>
      </p:sp>
      <p:sp>
        <p:nvSpPr>
          <p:cNvPr id="5" name="Oval 4">
            <a:extLst>
              <a:ext uri="{FF2B5EF4-FFF2-40B4-BE49-F238E27FC236}">
                <a16:creationId xmlns:a16="http://schemas.microsoft.com/office/drawing/2014/main" id="{EEECD5C7-7786-C3F6-DD7E-C474B01B21F4}"/>
              </a:ext>
            </a:extLst>
          </p:cNvPr>
          <p:cNvSpPr/>
          <p:nvPr/>
        </p:nvSpPr>
        <p:spPr>
          <a:xfrm>
            <a:off x="6146098" y="1269128"/>
            <a:ext cx="1371600" cy="914400"/>
          </a:xfrm>
          <a:prstGeom prst="ellipse">
            <a:avLst/>
          </a:prstGeom>
          <a:gradFill flip="none" rotWithShape="1">
            <a:gsLst>
              <a:gs pos="0">
                <a:srgbClr val="663300"/>
              </a:gs>
              <a:gs pos="97000">
                <a:srgbClr val="2E1700">
                  <a:alpha val="84000"/>
                </a:srgbClr>
              </a:gs>
            </a:gsLst>
            <a:path path="circle">
              <a:fillToRect l="50000" t="50000" r="50000" b="50000"/>
            </a:path>
            <a:tileRect/>
          </a:gradFill>
          <a:ln w="12700">
            <a:solidFill>
              <a:schemeClr val="bg1">
                <a:alpha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psychopg2</a:t>
            </a:r>
          </a:p>
        </p:txBody>
      </p:sp>
      <p:sp>
        <p:nvSpPr>
          <p:cNvPr id="7" name="Oval 6">
            <a:extLst>
              <a:ext uri="{FF2B5EF4-FFF2-40B4-BE49-F238E27FC236}">
                <a16:creationId xmlns:a16="http://schemas.microsoft.com/office/drawing/2014/main" id="{FA76AFDA-5024-CF2B-D034-689C4B78B07C}"/>
              </a:ext>
            </a:extLst>
          </p:cNvPr>
          <p:cNvSpPr/>
          <p:nvPr/>
        </p:nvSpPr>
        <p:spPr>
          <a:xfrm>
            <a:off x="3131126" y="2405743"/>
            <a:ext cx="1371600" cy="914400"/>
          </a:xfrm>
          <a:prstGeom prst="ellipse">
            <a:avLst/>
          </a:prstGeom>
          <a:gradFill flip="none" rotWithShape="1">
            <a:gsLst>
              <a:gs pos="0">
                <a:srgbClr val="663300"/>
              </a:gs>
              <a:gs pos="97000">
                <a:srgbClr val="2E1700">
                  <a:alpha val="84000"/>
                </a:srgbClr>
              </a:gs>
            </a:gsLst>
            <a:path path="circle">
              <a:fillToRect l="50000" t="50000" r="50000" b="50000"/>
            </a:path>
            <a:tileRect/>
          </a:gradFill>
          <a:ln w="12700">
            <a:solidFill>
              <a:schemeClr val="bg1">
                <a:alpha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flask_cors</a:t>
            </a:r>
            <a:endParaRPr lang="en-US" sz="1200" dirty="0"/>
          </a:p>
        </p:txBody>
      </p:sp>
      <p:sp>
        <p:nvSpPr>
          <p:cNvPr id="8" name="Oval 7">
            <a:extLst>
              <a:ext uri="{FF2B5EF4-FFF2-40B4-BE49-F238E27FC236}">
                <a16:creationId xmlns:a16="http://schemas.microsoft.com/office/drawing/2014/main" id="{FBEFEFF9-4085-33F1-E6E2-56E26B15B945}"/>
              </a:ext>
            </a:extLst>
          </p:cNvPr>
          <p:cNvSpPr/>
          <p:nvPr/>
        </p:nvSpPr>
        <p:spPr>
          <a:xfrm>
            <a:off x="4641275" y="2371079"/>
            <a:ext cx="1371600" cy="914400"/>
          </a:xfrm>
          <a:prstGeom prst="ellipse">
            <a:avLst/>
          </a:prstGeom>
          <a:gradFill flip="none" rotWithShape="1">
            <a:gsLst>
              <a:gs pos="0">
                <a:srgbClr val="663300"/>
              </a:gs>
              <a:gs pos="97000">
                <a:srgbClr val="2E1700">
                  <a:alpha val="84000"/>
                </a:srgbClr>
              </a:gs>
            </a:gsLst>
            <a:path path="circle">
              <a:fillToRect l="50000" t="50000" r="50000" b="50000"/>
            </a:path>
            <a:tileRect/>
          </a:gradFill>
          <a:ln w="12700">
            <a:solidFill>
              <a:schemeClr val="bg1">
                <a:alpha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jsonify</a:t>
            </a:r>
            <a:endParaRPr lang="en-US" sz="1200" dirty="0"/>
          </a:p>
        </p:txBody>
      </p:sp>
      <p:sp>
        <p:nvSpPr>
          <p:cNvPr id="9" name="Oval 8">
            <a:extLst>
              <a:ext uri="{FF2B5EF4-FFF2-40B4-BE49-F238E27FC236}">
                <a16:creationId xmlns:a16="http://schemas.microsoft.com/office/drawing/2014/main" id="{C791FD37-97DE-7071-D455-B7201E6CD735}"/>
              </a:ext>
            </a:extLst>
          </p:cNvPr>
          <p:cNvSpPr/>
          <p:nvPr/>
        </p:nvSpPr>
        <p:spPr>
          <a:xfrm>
            <a:off x="1626303" y="2405743"/>
            <a:ext cx="1371600" cy="914400"/>
          </a:xfrm>
          <a:prstGeom prst="ellipse">
            <a:avLst/>
          </a:prstGeom>
          <a:gradFill flip="none" rotWithShape="1">
            <a:gsLst>
              <a:gs pos="0">
                <a:srgbClr val="663300"/>
              </a:gs>
              <a:gs pos="97000">
                <a:srgbClr val="2E1700">
                  <a:alpha val="84000"/>
                </a:srgbClr>
              </a:gs>
            </a:gsLst>
            <a:path path="circle">
              <a:fillToRect l="50000" t="50000" r="50000" b="50000"/>
            </a:path>
            <a:tileRect/>
          </a:gradFill>
          <a:ln w="12700">
            <a:solidFill>
              <a:schemeClr val="bg1">
                <a:alpha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Visual</a:t>
            </a:r>
          </a:p>
          <a:p>
            <a:pPr algn="ctr"/>
            <a:r>
              <a:rPr lang="en-US" sz="1200" dirty="0"/>
              <a:t>Studio</a:t>
            </a:r>
          </a:p>
        </p:txBody>
      </p:sp>
      <p:sp>
        <p:nvSpPr>
          <p:cNvPr id="10" name="Oval 9">
            <a:extLst>
              <a:ext uri="{FF2B5EF4-FFF2-40B4-BE49-F238E27FC236}">
                <a16:creationId xmlns:a16="http://schemas.microsoft.com/office/drawing/2014/main" id="{D67888D9-1EAD-BB67-E9E5-76E500523C0A}"/>
              </a:ext>
            </a:extLst>
          </p:cNvPr>
          <p:cNvSpPr/>
          <p:nvPr/>
        </p:nvSpPr>
        <p:spPr>
          <a:xfrm>
            <a:off x="6146098" y="2371079"/>
            <a:ext cx="1371600" cy="914400"/>
          </a:xfrm>
          <a:prstGeom prst="ellipse">
            <a:avLst/>
          </a:prstGeom>
          <a:gradFill flip="none" rotWithShape="1">
            <a:gsLst>
              <a:gs pos="0">
                <a:srgbClr val="663300"/>
              </a:gs>
              <a:gs pos="97000">
                <a:srgbClr val="2E1700">
                  <a:alpha val="84000"/>
                </a:srgbClr>
              </a:gs>
            </a:gsLst>
            <a:path path="circle">
              <a:fillToRect l="50000" t="50000" r="50000" b="50000"/>
            </a:path>
            <a:tileRect/>
          </a:gradFill>
          <a:ln w="12700">
            <a:solidFill>
              <a:schemeClr val="bg1">
                <a:alpha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Chart.js</a:t>
            </a:r>
          </a:p>
        </p:txBody>
      </p:sp>
    </p:spTree>
    <p:extLst>
      <p:ext uri="{BB962C8B-B14F-4D97-AF65-F5344CB8AC3E}">
        <p14:creationId xmlns:p14="http://schemas.microsoft.com/office/powerpoint/2010/main" val="3243014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8"/>
          <p:cNvSpPr txBox="1"/>
          <p:nvPr/>
        </p:nvSpPr>
        <p:spPr>
          <a:xfrm>
            <a:off x="1101900" y="1134375"/>
            <a:ext cx="6940200" cy="2100545"/>
          </a:xfrm>
          <a:prstGeom prst="rect">
            <a:avLst/>
          </a:prstGeom>
          <a:noFill/>
          <a:ln>
            <a:noFill/>
          </a:ln>
        </p:spPr>
        <p:txBody>
          <a:bodyPr spcFirstLastPara="1" wrap="square" lIns="68575" tIns="34275" rIns="68575" bIns="34275" anchor="t" anchorCtr="0">
            <a:spAutoFit/>
          </a:bodyPr>
          <a:lstStyle/>
          <a:p>
            <a:pPr marL="228600" lvl="0" indent="-228600" algn="l" rtl="0">
              <a:spcBef>
                <a:spcPts val="0"/>
              </a:spcBef>
              <a:spcAft>
                <a:spcPts val="0"/>
              </a:spcAft>
              <a:buClr>
                <a:schemeClr val="bg1"/>
              </a:buClr>
              <a:buFont typeface="Wingdings" panose="05000000000000000000" pitchFamily="2" charset="2"/>
              <a:buChar char="Ø"/>
            </a:pPr>
            <a:r>
              <a:rPr lang="en-US" altLang="ko" sz="1100" dirty="0">
                <a:solidFill>
                  <a:schemeClr val="lt1"/>
                </a:solidFill>
              </a:rPr>
              <a:t>Deleted unwanted columns and changed column headers</a:t>
            </a:r>
          </a:p>
          <a:p>
            <a:pPr marL="228600" lvl="0" indent="-228600" algn="l" rtl="0">
              <a:spcBef>
                <a:spcPts val="0"/>
              </a:spcBef>
              <a:spcAft>
                <a:spcPts val="0"/>
              </a:spcAft>
              <a:buClr>
                <a:schemeClr val="bg1"/>
              </a:buClr>
              <a:buFont typeface="Wingdings" panose="05000000000000000000" pitchFamily="2" charset="2"/>
              <a:buChar char="Ø"/>
            </a:pPr>
            <a:r>
              <a:rPr lang="en-US" altLang="ko" sz="1100" dirty="0">
                <a:solidFill>
                  <a:schemeClr val="lt1"/>
                </a:solidFill>
              </a:rPr>
              <a:t>Saved as a CSV file</a:t>
            </a:r>
          </a:p>
          <a:p>
            <a:pPr lvl="0" algn="l" rtl="0">
              <a:spcBef>
                <a:spcPts val="0"/>
              </a:spcBef>
              <a:spcAft>
                <a:spcPts val="0"/>
              </a:spcAft>
              <a:buClr>
                <a:schemeClr val="bg1"/>
              </a:buClr>
            </a:pPr>
            <a:endParaRPr lang="en-US" sz="1100" dirty="0">
              <a:solidFill>
                <a:schemeClr val="lt1"/>
              </a:solidFill>
            </a:endParaRPr>
          </a:p>
          <a:p>
            <a:pPr lvl="0" algn="l" rtl="0">
              <a:spcBef>
                <a:spcPts val="0"/>
              </a:spcBef>
              <a:spcAft>
                <a:spcPts val="0"/>
              </a:spcAft>
              <a:buClr>
                <a:schemeClr val="bg1"/>
              </a:buClr>
            </a:pPr>
            <a:endParaRPr lang="en-US" sz="1100" dirty="0">
              <a:solidFill>
                <a:schemeClr val="lt1"/>
              </a:solidFill>
            </a:endParaRPr>
          </a:p>
          <a:p>
            <a:pPr lvl="0" algn="ctr" rtl="0">
              <a:spcBef>
                <a:spcPts val="0"/>
              </a:spcBef>
              <a:spcAft>
                <a:spcPts val="0"/>
              </a:spcAft>
              <a:buClr>
                <a:schemeClr val="bg1"/>
              </a:buClr>
            </a:pPr>
            <a:r>
              <a:rPr lang="en-US" sz="1100" b="1" dirty="0">
                <a:solidFill>
                  <a:schemeClr val="lt1"/>
                </a:solidFill>
              </a:rPr>
              <a:t>Original Data</a:t>
            </a:r>
          </a:p>
          <a:p>
            <a:pPr lvl="0" algn="ctr" rtl="0">
              <a:spcBef>
                <a:spcPts val="0"/>
              </a:spcBef>
              <a:spcAft>
                <a:spcPts val="0"/>
              </a:spcAft>
              <a:buClr>
                <a:schemeClr val="bg1"/>
              </a:buClr>
            </a:pPr>
            <a:endParaRPr lang="en-US" sz="1100" b="1" dirty="0">
              <a:solidFill>
                <a:schemeClr val="lt1"/>
              </a:solidFill>
            </a:endParaRPr>
          </a:p>
          <a:p>
            <a:pPr lvl="0" algn="ctr" rtl="0">
              <a:spcBef>
                <a:spcPts val="0"/>
              </a:spcBef>
              <a:spcAft>
                <a:spcPts val="0"/>
              </a:spcAft>
              <a:buClr>
                <a:schemeClr val="bg1"/>
              </a:buClr>
            </a:pPr>
            <a:endParaRPr lang="en-US" sz="1100" b="1" dirty="0">
              <a:solidFill>
                <a:schemeClr val="lt1"/>
              </a:solidFill>
            </a:endParaRPr>
          </a:p>
          <a:p>
            <a:pPr lvl="0" algn="ctr" rtl="0">
              <a:spcBef>
                <a:spcPts val="0"/>
              </a:spcBef>
              <a:spcAft>
                <a:spcPts val="0"/>
              </a:spcAft>
              <a:buClr>
                <a:schemeClr val="bg1"/>
              </a:buClr>
            </a:pPr>
            <a:endParaRPr lang="en-US" sz="1100" b="1" dirty="0">
              <a:solidFill>
                <a:schemeClr val="lt1"/>
              </a:solidFill>
            </a:endParaRPr>
          </a:p>
          <a:p>
            <a:pPr lvl="0" algn="ctr" rtl="0">
              <a:spcBef>
                <a:spcPts val="0"/>
              </a:spcBef>
              <a:spcAft>
                <a:spcPts val="0"/>
              </a:spcAft>
              <a:buClr>
                <a:schemeClr val="bg1"/>
              </a:buClr>
            </a:pPr>
            <a:endParaRPr lang="en-US" sz="1100" b="1" dirty="0">
              <a:solidFill>
                <a:schemeClr val="lt1"/>
              </a:solidFill>
            </a:endParaRPr>
          </a:p>
          <a:p>
            <a:pPr lvl="0" algn="ctr" rtl="0">
              <a:spcBef>
                <a:spcPts val="0"/>
              </a:spcBef>
              <a:spcAft>
                <a:spcPts val="0"/>
              </a:spcAft>
              <a:buClr>
                <a:schemeClr val="bg1"/>
              </a:buClr>
            </a:pPr>
            <a:endParaRPr lang="en-US" sz="1100" b="1" dirty="0">
              <a:solidFill>
                <a:schemeClr val="lt1"/>
              </a:solidFill>
            </a:endParaRPr>
          </a:p>
          <a:p>
            <a:pPr lvl="0" algn="ctr" rtl="0">
              <a:spcBef>
                <a:spcPts val="0"/>
              </a:spcBef>
              <a:spcAft>
                <a:spcPts val="0"/>
              </a:spcAft>
              <a:buClr>
                <a:schemeClr val="bg1"/>
              </a:buClr>
            </a:pPr>
            <a:endParaRPr lang="en-US" sz="1100" b="1" dirty="0">
              <a:solidFill>
                <a:schemeClr val="lt1"/>
              </a:solidFill>
            </a:endParaRPr>
          </a:p>
          <a:p>
            <a:pPr lvl="0" algn="ctr" rtl="0">
              <a:spcBef>
                <a:spcPts val="0"/>
              </a:spcBef>
              <a:spcAft>
                <a:spcPts val="0"/>
              </a:spcAft>
              <a:buClr>
                <a:schemeClr val="bg1"/>
              </a:buClr>
            </a:pPr>
            <a:r>
              <a:rPr lang="en-US" sz="1100" b="1" dirty="0">
                <a:solidFill>
                  <a:schemeClr val="lt1"/>
                </a:solidFill>
              </a:rPr>
              <a:t>Cleaned Data</a:t>
            </a:r>
          </a:p>
        </p:txBody>
      </p:sp>
      <p:sp>
        <p:nvSpPr>
          <p:cNvPr id="205" name="Google Shape;205;p38"/>
          <p:cNvSpPr/>
          <p:nvPr/>
        </p:nvSpPr>
        <p:spPr>
          <a:xfrm>
            <a:off x="4183648" y="3343537"/>
            <a:ext cx="776705"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10" name="Google Shape;210;p38"/>
          <p:cNvSpPr txBox="1"/>
          <p:nvPr/>
        </p:nvSpPr>
        <p:spPr>
          <a:xfrm>
            <a:off x="1504950" y="333978"/>
            <a:ext cx="6134100" cy="53088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US" altLang="ko"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rPr>
              <a:t>CLEANING THE RAW DATA</a:t>
            </a:r>
            <a:endParaRPr lang="en-US"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endParaRPr>
          </a:p>
        </p:txBody>
      </p:sp>
      <p:pic>
        <p:nvPicPr>
          <p:cNvPr id="1026" name="Picture 2">
            <a:extLst>
              <a:ext uri="{FF2B5EF4-FFF2-40B4-BE49-F238E27FC236}">
                <a16:creationId xmlns:a16="http://schemas.microsoft.com/office/drawing/2014/main" id="{8F3FC0B6-BA94-EA50-2EE2-6F3B942E82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 t="8422" b="20920"/>
          <a:stretch/>
        </p:blipFill>
        <p:spPr bwMode="auto">
          <a:xfrm>
            <a:off x="457200" y="2057413"/>
            <a:ext cx="8229600" cy="7735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56EE40-2787-2A1A-901E-AAA304AAD4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2" t="-11" b="1463"/>
          <a:stretch/>
        </p:blipFill>
        <p:spPr bwMode="auto">
          <a:xfrm>
            <a:off x="764593" y="3234920"/>
            <a:ext cx="7614814" cy="818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077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8"/>
          <p:cNvSpPr txBox="1"/>
          <p:nvPr/>
        </p:nvSpPr>
        <p:spPr>
          <a:xfrm>
            <a:off x="1101900" y="1134375"/>
            <a:ext cx="6940200" cy="577051"/>
          </a:xfrm>
          <a:prstGeom prst="rect">
            <a:avLst/>
          </a:prstGeom>
          <a:noFill/>
          <a:ln>
            <a:noFill/>
          </a:ln>
        </p:spPr>
        <p:txBody>
          <a:bodyPr spcFirstLastPara="1" wrap="square" lIns="68575" tIns="34275" rIns="68575" bIns="34275" anchor="t" anchorCtr="0">
            <a:spAutoFit/>
          </a:bodyPr>
          <a:lstStyle/>
          <a:p>
            <a:pPr marL="228600" lvl="0" indent="-228600" algn="l" rtl="0">
              <a:spcBef>
                <a:spcPts val="0"/>
              </a:spcBef>
              <a:spcAft>
                <a:spcPts val="0"/>
              </a:spcAft>
              <a:buClr>
                <a:schemeClr val="bg1"/>
              </a:buClr>
              <a:buFont typeface="Wingdings" panose="05000000000000000000" pitchFamily="2" charset="2"/>
              <a:buChar char="Ø"/>
            </a:pPr>
            <a:r>
              <a:rPr lang="en-US" altLang="ko" sz="1100" dirty="0">
                <a:solidFill>
                  <a:schemeClr val="lt1"/>
                </a:solidFill>
              </a:rPr>
              <a:t>Created the restaurant database in Postgres</a:t>
            </a:r>
          </a:p>
          <a:p>
            <a:pPr marL="228600" lvl="0" indent="-228600" algn="l" rtl="0">
              <a:spcBef>
                <a:spcPts val="0"/>
              </a:spcBef>
              <a:spcAft>
                <a:spcPts val="0"/>
              </a:spcAft>
              <a:buClr>
                <a:schemeClr val="bg1"/>
              </a:buClr>
              <a:buFont typeface="Wingdings" panose="05000000000000000000" pitchFamily="2" charset="2"/>
              <a:buChar char="Ø"/>
            </a:pPr>
            <a:r>
              <a:rPr lang="en-US" altLang="ko" sz="1100" dirty="0">
                <a:solidFill>
                  <a:schemeClr val="lt1"/>
                </a:solidFill>
              </a:rPr>
              <a:t>Imported the data from the CSV file</a:t>
            </a:r>
          </a:p>
          <a:p>
            <a:pPr marL="228600" lvl="0" indent="-228600" algn="l" rtl="0">
              <a:spcBef>
                <a:spcPts val="0"/>
              </a:spcBef>
              <a:spcAft>
                <a:spcPts val="0"/>
              </a:spcAft>
              <a:buClr>
                <a:schemeClr val="bg1"/>
              </a:buClr>
              <a:buFont typeface="Wingdings" panose="05000000000000000000" pitchFamily="2" charset="2"/>
              <a:buChar char="Ø"/>
            </a:pPr>
            <a:r>
              <a:rPr lang="en-US" altLang="ko" sz="1100" dirty="0">
                <a:solidFill>
                  <a:schemeClr val="lt1"/>
                </a:solidFill>
              </a:rPr>
              <a:t>Added a numeric ID column as the Primary Key</a:t>
            </a:r>
          </a:p>
        </p:txBody>
      </p:sp>
      <p:sp>
        <p:nvSpPr>
          <p:cNvPr id="202" name="Google Shape;202;p38"/>
          <p:cNvSpPr/>
          <p:nvPr/>
        </p:nvSpPr>
        <p:spPr>
          <a:xfrm>
            <a:off x="4401481" y="1760992"/>
            <a:ext cx="776700" cy="300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03" name="Google Shape;203;p38"/>
          <p:cNvSpPr/>
          <p:nvPr/>
        </p:nvSpPr>
        <p:spPr>
          <a:xfrm>
            <a:off x="5237663" y="2114429"/>
            <a:ext cx="3104384"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Prata"/>
              <a:ea typeface="Prata"/>
              <a:cs typeface="Prata"/>
              <a:sym typeface="Prata"/>
            </a:endParaRPr>
          </a:p>
        </p:txBody>
      </p:sp>
      <p:sp>
        <p:nvSpPr>
          <p:cNvPr id="205" name="Google Shape;205;p38"/>
          <p:cNvSpPr/>
          <p:nvPr/>
        </p:nvSpPr>
        <p:spPr>
          <a:xfrm>
            <a:off x="797526" y="3343537"/>
            <a:ext cx="776705"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08" name="Google Shape;208;p38"/>
          <p:cNvSpPr/>
          <p:nvPr/>
        </p:nvSpPr>
        <p:spPr>
          <a:xfrm>
            <a:off x="4730456" y="3343537"/>
            <a:ext cx="776705"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10" name="Google Shape;210;p38"/>
          <p:cNvSpPr txBox="1"/>
          <p:nvPr/>
        </p:nvSpPr>
        <p:spPr>
          <a:xfrm>
            <a:off x="1504950" y="333978"/>
            <a:ext cx="6134100" cy="53088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US" altLang="ko"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rPr>
              <a:t>CREATING THE DATABASE</a:t>
            </a:r>
            <a:endParaRPr lang="en-US"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endParaRPr>
          </a:p>
        </p:txBody>
      </p:sp>
      <p:pic>
        <p:nvPicPr>
          <p:cNvPr id="3" name="Picture 2">
            <a:extLst>
              <a:ext uri="{FF2B5EF4-FFF2-40B4-BE49-F238E27FC236}">
                <a16:creationId xmlns:a16="http://schemas.microsoft.com/office/drawing/2014/main" id="{43B2A18B-7BA3-C2BD-31C8-98E2EA62EC28}"/>
              </a:ext>
            </a:extLst>
          </p:cNvPr>
          <p:cNvPicPr>
            <a:picLocks noChangeAspect="1"/>
          </p:cNvPicPr>
          <p:nvPr/>
        </p:nvPicPr>
        <p:blipFill rotWithShape="1">
          <a:blip r:embed="rId3"/>
          <a:srcRect b="24867"/>
          <a:stretch/>
        </p:blipFill>
        <p:spPr>
          <a:xfrm>
            <a:off x="685800" y="1874331"/>
            <a:ext cx="7772400" cy="2299188"/>
          </a:xfrm>
          <a:prstGeom prst="rect">
            <a:avLst/>
          </a:prstGeom>
        </p:spPr>
      </p:pic>
    </p:spTree>
    <p:extLst>
      <p:ext uri="{BB962C8B-B14F-4D97-AF65-F5344CB8AC3E}">
        <p14:creationId xmlns:p14="http://schemas.microsoft.com/office/powerpoint/2010/main" val="2044559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8"/>
          <p:cNvSpPr txBox="1"/>
          <p:nvPr/>
        </p:nvSpPr>
        <p:spPr>
          <a:xfrm>
            <a:off x="1101900" y="1134375"/>
            <a:ext cx="6940200" cy="238497"/>
          </a:xfrm>
          <a:prstGeom prst="rect">
            <a:avLst/>
          </a:prstGeom>
          <a:noFill/>
          <a:ln>
            <a:noFill/>
          </a:ln>
        </p:spPr>
        <p:txBody>
          <a:bodyPr spcFirstLastPara="1" wrap="square" lIns="68575" tIns="34275" rIns="68575" bIns="34275" anchor="t" anchorCtr="0">
            <a:spAutoFit/>
          </a:bodyPr>
          <a:lstStyle/>
          <a:p>
            <a:pPr marL="228600" lvl="0" indent="-228600" algn="l" rtl="0">
              <a:spcBef>
                <a:spcPts val="0"/>
              </a:spcBef>
              <a:spcAft>
                <a:spcPts val="0"/>
              </a:spcAft>
              <a:buClr>
                <a:schemeClr val="bg1"/>
              </a:buClr>
              <a:buFont typeface="Wingdings" panose="05000000000000000000" pitchFamily="2" charset="2"/>
              <a:buChar char="Ø"/>
            </a:pPr>
            <a:r>
              <a:rPr lang="en-US" altLang="ko" sz="1100" dirty="0">
                <a:solidFill>
                  <a:schemeClr val="lt1"/>
                </a:solidFill>
              </a:rPr>
              <a:t>Created a Flask app that read from the SQL database</a:t>
            </a:r>
          </a:p>
        </p:txBody>
      </p:sp>
      <p:sp>
        <p:nvSpPr>
          <p:cNvPr id="202" name="Google Shape;202;p38"/>
          <p:cNvSpPr/>
          <p:nvPr/>
        </p:nvSpPr>
        <p:spPr>
          <a:xfrm>
            <a:off x="4401481" y="1760992"/>
            <a:ext cx="776700" cy="300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03" name="Google Shape;203;p38"/>
          <p:cNvSpPr/>
          <p:nvPr/>
        </p:nvSpPr>
        <p:spPr>
          <a:xfrm>
            <a:off x="5237663" y="2114429"/>
            <a:ext cx="3104384"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Prata"/>
              <a:ea typeface="Prata"/>
              <a:cs typeface="Prata"/>
              <a:sym typeface="Prata"/>
            </a:endParaRPr>
          </a:p>
        </p:txBody>
      </p:sp>
      <p:sp>
        <p:nvSpPr>
          <p:cNvPr id="205" name="Google Shape;205;p38"/>
          <p:cNvSpPr/>
          <p:nvPr/>
        </p:nvSpPr>
        <p:spPr>
          <a:xfrm>
            <a:off x="797526" y="3343537"/>
            <a:ext cx="776705"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08" name="Google Shape;208;p38"/>
          <p:cNvSpPr/>
          <p:nvPr/>
        </p:nvSpPr>
        <p:spPr>
          <a:xfrm>
            <a:off x="4730456" y="3343537"/>
            <a:ext cx="776705"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10" name="Google Shape;210;p38"/>
          <p:cNvSpPr txBox="1"/>
          <p:nvPr/>
        </p:nvSpPr>
        <p:spPr>
          <a:xfrm>
            <a:off x="1504950" y="333978"/>
            <a:ext cx="6134100" cy="53088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US" altLang="ko"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rPr>
              <a:t>CREATING THE FLASK APP</a:t>
            </a:r>
            <a:endParaRPr lang="en-US"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endParaRPr>
          </a:p>
        </p:txBody>
      </p:sp>
      <p:pic>
        <p:nvPicPr>
          <p:cNvPr id="3" name="Picture 2">
            <a:extLst>
              <a:ext uri="{FF2B5EF4-FFF2-40B4-BE49-F238E27FC236}">
                <a16:creationId xmlns:a16="http://schemas.microsoft.com/office/drawing/2014/main" id="{4BA15A51-DB83-A6AB-A0AC-AC76C6A18604}"/>
              </a:ext>
            </a:extLst>
          </p:cNvPr>
          <p:cNvPicPr>
            <a:picLocks noChangeAspect="1"/>
          </p:cNvPicPr>
          <p:nvPr/>
        </p:nvPicPr>
        <p:blipFill rotWithShape="1">
          <a:blip r:embed="rId3"/>
          <a:srcRect l="-1" r="48448" b="31254"/>
          <a:stretch/>
        </p:blipFill>
        <p:spPr>
          <a:xfrm>
            <a:off x="796543" y="1427528"/>
            <a:ext cx="3658879" cy="3199128"/>
          </a:xfrm>
          <a:prstGeom prst="rect">
            <a:avLst/>
          </a:prstGeom>
        </p:spPr>
      </p:pic>
      <p:pic>
        <p:nvPicPr>
          <p:cNvPr id="5" name="Picture 4">
            <a:extLst>
              <a:ext uri="{FF2B5EF4-FFF2-40B4-BE49-F238E27FC236}">
                <a16:creationId xmlns:a16="http://schemas.microsoft.com/office/drawing/2014/main" id="{46BDC976-9F26-CDE3-7C6B-0F6F61A55D3B}"/>
              </a:ext>
            </a:extLst>
          </p:cNvPr>
          <p:cNvPicPr>
            <a:picLocks noChangeAspect="1"/>
          </p:cNvPicPr>
          <p:nvPr/>
        </p:nvPicPr>
        <p:blipFill rotWithShape="1">
          <a:blip r:embed="rId4"/>
          <a:srcRect l="-1" r="59987" b="34952"/>
          <a:stretch/>
        </p:blipFill>
        <p:spPr>
          <a:xfrm>
            <a:off x="4687595" y="1427527"/>
            <a:ext cx="3658879" cy="3199129"/>
          </a:xfrm>
          <a:prstGeom prst="rect">
            <a:avLst/>
          </a:prstGeom>
        </p:spPr>
      </p:pic>
    </p:spTree>
    <p:extLst>
      <p:ext uri="{BB962C8B-B14F-4D97-AF65-F5344CB8AC3E}">
        <p14:creationId xmlns:p14="http://schemas.microsoft.com/office/powerpoint/2010/main" val="248823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8"/>
          <p:cNvSpPr txBox="1"/>
          <p:nvPr/>
        </p:nvSpPr>
        <p:spPr>
          <a:xfrm>
            <a:off x="1101900" y="1134375"/>
            <a:ext cx="6940200" cy="238497"/>
          </a:xfrm>
          <a:prstGeom prst="rect">
            <a:avLst/>
          </a:prstGeom>
          <a:noFill/>
          <a:ln>
            <a:noFill/>
          </a:ln>
        </p:spPr>
        <p:txBody>
          <a:bodyPr spcFirstLastPara="1" wrap="square" lIns="68575" tIns="34275" rIns="68575" bIns="34275" anchor="t" anchorCtr="0">
            <a:spAutoFit/>
          </a:bodyPr>
          <a:lstStyle/>
          <a:p>
            <a:pPr marL="228600" lvl="0" indent="-228600" algn="l" rtl="0">
              <a:spcBef>
                <a:spcPts val="0"/>
              </a:spcBef>
              <a:spcAft>
                <a:spcPts val="0"/>
              </a:spcAft>
              <a:buClr>
                <a:schemeClr val="bg1"/>
              </a:buClr>
              <a:buFont typeface="Wingdings" panose="05000000000000000000" pitchFamily="2" charset="2"/>
              <a:buChar char="Ø"/>
            </a:pPr>
            <a:r>
              <a:rPr lang="en-US" altLang="ko" sz="1100" dirty="0">
                <a:solidFill>
                  <a:schemeClr val="lt1"/>
                </a:solidFill>
              </a:rPr>
              <a:t>Built an HTML file for page structure, JavaScript for functionality, and CSS for styling</a:t>
            </a:r>
          </a:p>
        </p:txBody>
      </p:sp>
      <p:sp>
        <p:nvSpPr>
          <p:cNvPr id="202" name="Google Shape;202;p38"/>
          <p:cNvSpPr/>
          <p:nvPr/>
        </p:nvSpPr>
        <p:spPr>
          <a:xfrm>
            <a:off x="4401481" y="1760992"/>
            <a:ext cx="776700" cy="300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03" name="Google Shape;203;p38"/>
          <p:cNvSpPr/>
          <p:nvPr/>
        </p:nvSpPr>
        <p:spPr>
          <a:xfrm>
            <a:off x="5237663" y="2114429"/>
            <a:ext cx="3104384"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Prata"/>
              <a:ea typeface="Prata"/>
              <a:cs typeface="Prata"/>
              <a:sym typeface="Prata"/>
            </a:endParaRPr>
          </a:p>
        </p:txBody>
      </p:sp>
      <p:sp>
        <p:nvSpPr>
          <p:cNvPr id="205" name="Google Shape;205;p38"/>
          <p:cNvSpPr/>
          <p:nvPr/>
        </p:nvSpPr>
        <p:spPr>
          <a:xfrm>
            <a:off x="797526" y="3343537"/>
            <a:ext cx="776705"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08" name="Google Shape;208;p38"/>
          <p:cNvSpPr/>
          <p:nvPr/>
        </p:nvSpPr>
        <p:spPr>
          <a:xfrm>
            <a:off x="4730456" y="3343537"/>
            <a:ext cx="776705"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10" name="Google Shape;210;p38"/>
          <p:cNvSpPr txBox="1"/>
          <p:nvPr/>
        </p:nvSpPr>
        <p:spPr>
          <a:xfrm>
            <a:off x="1504950" y="333978"/>
            <a:ext cx="6134100" cy="53088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US" altLang="ko"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rPr>
              <a:t>HTML, JS, &amp; CSS</a:t>
            </a:r>
            <a:endParaRPr lang="en-US"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endParaRPr>
          </a:p>
        </p:txBody>
      </p:sp>
      <p:pic>
        <p:nvPicPr>
          <p:cNvPr id="4" name="Picture 3">
            <a:extLst>
              <a:ext uri="{FF2B5EF4-FFF2-40B4-BE49-F238E27FC236}">
                <a16:creationId xmlns:a16="http://schemas.microsoft.com/office/drawing/2014/main" id="{D73DE6C1-AB3C-CB23-7655-39A35BDDDBF8}"/>
              </a:ext>
            </a:extLst>
          </p:cNvPr>
          <p:cNvPicPr>
            <a:picLocks noChangeAspect="1"/>
          </p:cNvPicPr>
          <p:nvPr/>
        </p:nvPicPr>
        <p:blipFill rotWithShape="1">
          <a:blip r:embed="rId3"/>
          <a:srcRect l="1" r="49204" b="30472"/>
          <a:stretch/>
        </p:blipFill>
        <p:spPr>
          <a:xfrm>
            <a:off x="801953" y="1427527"/>
            <a:ext cx="3653469" cy="3199129"/>
          </a:xfrm>
          <a:prstGeom prst="rect">
            <a:avLst/>
          </a:prstGeom>
        </p:spPr>
      </p:pic>
      <p:pic>
        <p:nvPicPr>
          <p:cNvPr id="7" name="Picture 6">
            <a:extLst>
              <a:ext uri="{FF2B5EF4-FFF2-40B4-BE49-F238E27FC236}">
                <a16:creationId xmlns:a16="http://schemas.microsoft.com/office/drawing/2014/main" id="{C4EEDD00-4263-A808-6F07-1BFC046DC5D3}"/>
              </a:ext>
            </a:extLst>
          </p:cNvPr>
          <p:cNvPicPr>
            <a:picLocks noChangeAspect="1"/>
          </p:cNvPicPr>
          <p:nvPr/>
        </p:nvPicPr>
        <p:blipFill rotWithShape="1">
          <a:blip r:embed="rId4"/>
          <a:srcRect r="33244" b="31535"/>
          <a:stretch/>
        </p:blipFill>
        <p:spPr>
          <a:xfrm>
            <a:off x="4687595" y="1427526"/>
            <a:ext cx="3653470" cy="3199129"/>
          </a:xfrm>
          <a:prstGeom prst="rect">
            <a:avLst/>
          </a:prstGeom>
        </p:spPr>
      </p:pic>
    </p:spTree>
    <p:extLst>
      <p:ext uri="{BB962C8B-B14F-4D97-AF65-F5344CB8AC3E}">
        <p14:creationId xmlns:p14="http://schemas.microsoft.com/office/powerpoint/2010/main" val="422106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8"/>
          <p:cNvSpPr txBox="1"/>
          <p:nvPr/>
        </p:nvSpPr>
        <p:spPr>
          <a:xfrm>
            <a:off x="1101900" y="1134375"/>
            <a:ext cx="7009475" cy="407774"/>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n-US" sz="1100" dirty="0">
                <a:solidFill>
                  <a:schemeClr val="lt1"/>
                </a:solidFill>
              </a:rPr>
              <a:t>Restaurant Dashboard and Dropdown Menu</a:t>
            </a:r>
          </a:p>
          <a:p>
            <a:pPr marL="171450" lvl="0" indent="-171450" algn="l" rtl="0">
              <a:spcBef>
                <a:spcPts val="0"/>
              </a:spcBef>
              <a:spcAft>
                <a:spcPts val="0"/>
              </a:spcAft>
              <a:buClr>
                <a:schemeClr val="bg1"/>
              </a:buClr>
              <a:buFont typeface="Wingdings" panose="05000000000000000000" pitchFamily="2" charset="2"/>
              <a:buChar char="Ø"/>
            </a:pPr>
            <a:r>
              <a:rPr lang="en-US" sz="1100" dirty="0">
                <a:solidFill>
                  <a:schemeClr val="lt1"/>
                </a:solidFill>
              </a:rPr>
              <a:t>The Restaurant List changes according to what is selected in the dropdown menu</a:t>
            </a:r>
          </a:p>
        </p:txBody>
      </p:sp>
      <p:sp>
        <p:nvSpPr>
          <p:cNvPr id="201" name="Google Shape;201;p38"/>
          <p:cNvSpPr txBox="1"/>
          <p:nvPr/>
        </p:nvSpPr>
        <p:spPr>
          <a:xfrm>
            <a:off x="5252658" y="2368350"/>
            <a:ext cx="30939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900">
              <a:solidFill>
                <a:schemeClr val="lt1"/>
              </a:solidFill>
              <a:latin typeface="Montserrat Light"/>
              <a:ea typeface="Montserrat Light"/>
              <a:cs typeface="Montserrat Light"/>
              <a:sym typeface="Montserrat Light"/>
            </a:endParaRPr>
          </a:p>
        </p:txBody>
      </p:sp>
      <p:sp>
        <p:nvSpPr>
          <p:cNvPr id="202" name="Google Shape;202;p38"/>
          <p:cNvSpPr/>
          <p:nvPr/>
        </p:nvSpPr>
        <p:spPr>
          <a:xfrm>
            <a:off x="4401481" y="1760992"/>
            <a:ext cx="776700" cy="300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03" name="Google Shape;203;p38"/>
          <p:cNvSpPr/>
          <p:nvPr/>
        </p:nvSpPr>
        <p:spPr>
          <a:xfrm>
            <a:off x="5237663" y="2114429"/>
            <a:ext cx="3104384"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Prata"/>
              <a:ea typeface="Prata"/>
              <a:cs typeface="Prata"/>
              <a:sym typeface="Prata"/>
            </a:endParaRPr>
          </a:p>
        </p:txBody>
      </p:sp>
      <p:sp>
        <p:nvSpPr>
          <p:cNvPr id="205" name="Google Shape;205;p38"/>
          <p:cNvSpPr/>
          <p:nvPr/>
        </p:nvSpPr>
        <p:spPr>
          <a:xfrm>
            <a:off x="797526" y="3343537"/>
            <a:ext cx="776705"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08" name="Google Shape;208;p38"/>
          <p:cNvSpPr/>
          <p:nvPr/>
        </p:nvSpPr>
        <p:spPr>
          <a:xfrm>
            <a:off x="4730456" y="3343537"/>
            <a:ext cx="776705"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10" name="Google Shape;210;p38"/>
          <p:cNvSpPr txBox="1"/>
          <p:nvPr/>
        </p:nvSpPr>
        <p:spPr>
          <a:xfrm>
            <a:off x="1574225" y="333978"/>
            <a:ext cx="6134100" cy="53088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US" altLang="ko"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rPr>
              <a:t>RESTAURANT DASHBOARD</a:t>
            </a:r>
            <a:endParaRPr lang="en-US"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endParaRPr>
          </a:p>
        </p:txBody>
      </p:sp>
      <p:pic>
        <p:nvPicPr>
          <p:cNvPr id="3" name="Picture 2">
            <a:extLst>
              <a:ext uri="{FF2B5EF4-FFF2-40B4-BE49-F238E27FC236}">
                <a16:creationId xmlns:a16="http://schemas.microsoft.com/office/drawing/2014/main" id="{90CEEB3A-5845-A49D-A27E-D4BFCE3EDBE2}"/>
              </a:ext>
            </a:extLst>
          </p:cNvPr>
          <p:cNvPicPr>
            <a:picLocks noChangeAspect="1"/>
          </p:cNvPicPr>
          <p:nvPr/>
        </p:nvPicPr>
        <p:blipFill rotWithShape="1">
          <a:blip r:embed="rId3"/>
          <a:srcRect r="379" b="27035"/>
          <a:stretch/>
        </p:blipFill>
        <p:spPr>
          <a:xfrm>
            <a:off x="685800" y="1653927"/>
            <a:ext cx="7772400" cy="2841874"/>
          </a:xfrm>
          <a:prstGeom prst="rect">
            <a:avLst/>
          </a:prstGeom>
        </p:spPr>
      </p:pic>
    </p:spTree>
    <p:extLst>
      <p:ext uri="{BB962C8B-B14F-4D97-AF65-F5344CB8AC3E}">
        <p14:creationId xmlns:p14="http://schemas.microsoft.com/office/powerpoint/2010/main" val="2528311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8"/>
          <p:cNvSpPr txBox="1"/>
          <p:nvPr/>
        </p:nvSpPr>
        <p:spPr>
          <a:xfrm>
            <a:off x="1101900" y="1134375"/>
            <a:ext cx="6940200" cy="577051"/>
          </a:xfrm>
          <a:prstGeom prst="rect">
            <a:avLst/>
          </a:prstGeom>
          <a:noFill/>
          <a:ln>
            <a:noFill/>
          </a:ln>
        </p:spPr>
        <p:txBody>
          <a:bodyPr spcFirstLastPara="1" wrap="square" lIns="68575" tIns="34275" rIns="68575" bIns="34275" anchor="t" anchorCtr="0">
            <a:spAutoFit/>
          </a:bodyPr>
          <a:lstStyle/>
          <a:p>
            <a:pPr marL="228600" lvl="0" indent="-228600" algn="l" rtl="0">
              <a:spcBef>
                <a:spcPts val="0"/>
              </a:spcBef>
              <a:spcAft>
                <a:spcPts val="0"/>
              </a:spcAft>
              <a:buClr>
                <a:schemeClr val="bg1"/>
              </a:buClr>
              <a:buFont typeface="Wingdings" panose="05000000000000000000" pitchFamily="2" charset="2"/>
              <a:buChar char="Ø"/>
            </a:pPr>
            <a:r>
              <a:rPr lang="en-US" altLang="ko" sz="1100" dirty="0">
                <a:solidFill>
                  <a:schemeClr val="lt1"/>
                </a:solidFill>
              </a:rPr>
              <a:t>This chart shows average restaurant ratings based on selected restaurant type</a:t>
            </a:r>
          </a:p>
          <a:p>
            <a:pPr marL="228600" lvl="0" indent="-228600" algn="l" rtl="0">
              <a:spcBef>
                <a:spcPts val="0"/>
              </a:spcBef>
              <a:spcAft>
                <a:spcPts val="0"/>
              </a:spcAft>
              <a:buClr>
                <a:schemeClr val="bg1"/>
              </a:buClr>
              <a:buFont typeface="Wingdings" panose="05000000000000000000" pitchFamily="2" charset="2"/>
              <a:buChar char="Ø"/>
            </a:pPr>
            <a:r>
              <a:rPr lang="en-US" altLang="ko" sz="1100" dirty="0">
                <a:solidFill>
                  <a:schemeClr val="lt1"/>
                </a:solidFill>
              </a:rPr>
              <a:t>A user can make a quick decision where to eat by looking at the rating chart</a:t>
            </a:r>
          </a:p>
          <a:p>
            <a:pPr marL="228600" lvl="0" indent="-228600" algn="l" rtl="0">
              <a:spcBef>
                <a:spcPts val="0"/>
              </a:spcBef>
              <a:spcAft>
                <a:spcPts val="0"/>
              </a:spcAft>
              <a:buClr>
                <a:schemeClr val="bg1"/>
              </a:buClr>
              <a:buFont typeface="Wingdings" panose="05000000000000000000" pitchFamily="2" charset="2"/>
              <a:buChar char="Ø"/>
            </a:pPr>
            <a:endParaRPr lang="en-US" altLang="ko" sz="1100" dirty="0">
              <a:solidFill>
                <a:schemeClr val="lt1"/>
              </a:solidFill>
            </a:endParaRPr>
          </a:p>
        </p:txBody>
      </p:sp>
      <p:sp>
        <p:nvSpPr>
          <p:cNvPr id="202" name="Google Shape;202;p38"/>
          <p:cNvSpPr/>
          <p:nvPr/>
        </p:nvSpPr>
        <p:spPr>
          <a:xfrm>
            <a:off x="4401481" y="1760992"/>
            <a:ext cx="776700" cy="300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03" name="Google Shape;203;p38"/>
          <p:cNvSpPr/>
          <p:nvPr/>
        </p:nvSpPr>
        <p:spPr>
          <a:xfrm>
            <a:off x="5237663" y="2114429"/>
            <a:ext cx="3104384"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Prata"/>
              <a:ea typeface="Prata"/>
              <a:cs typeface="Prata"/>
              <a:sym typeface="Prata"/>
            </a:endParaRPr>
          </a:p>
        </p:txBody>
      </p:sp>
      <p:sp>
        <p:nvSpPr>
          <p:cNvPr id="205" name="Google Shape;205;p38"/>
          <p:cNvSpPr/>
          <p:nvPr/>
        </p:nvSpPr>
        <p:spPr>
          <a:xfrm>
            <a:off x="797526" y="3343537"/>
            <a:ext cx="776705"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08" name="Google Shape;208;p38"/>
          <p:cNvSpPr/>
          <p:nvPr/>
        </p:nvSpPr>
        <p:spPr>
          <a:xfrm>
            <a:off x="4730456" y="3343537"/>
            <a:ext cx="776705" cy="30008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chemeClr val="lt1"/>
              </a:solidFill>
              <a:latin typeface="Prata"/>
              <a:ea typeface="Prata"/>
              <a:cs typeface="Prata"/>
              <a:sym typeface="Prata"/>
            </a:endParaRPr>
          </a:p>
        </p:txBody>
      </p:sp>
      <p:sp>
        <p:nvSpPr>
          <p:cNvPr id="210" name="Google Shape;210;p38"/>
          <p:cNvSpPr txBox="1"/>
          <p:nvPr/>
        </p:nvSpPr>
        <p:spPr>
          <a:xfrm>
            <a:off x="1504950" y="333978"/>
            <a:ext cx="6134100" cy="53088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US" altLang="ko"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rPr>
              <a:t>AVERAGE RATINGS</a:t>
            </a:r>
            <a:endParaRPr lang="en-US" sz="3000" b="1" dirty="0">
              <a:solidFill>
                <a:schemeClr val="lt1"/>
              </a:solidFill>
              <a:effectLst>
                <a:outerShdw blurRad="38100" dist="38100" dir="2700000" algn="tl">
                  <a:srgbClr val="000000">
                    <a:alpha val="43137"/>
                  </a:srgbClr>
                </a:outerShdw>
              </a:effectLst>
              <a:latin typeface="Garamond" panose="02020404030301010803" pitchFamily="18" charset="0"/>
              <a:ea typeface="Prata"/>
              <a:cs typeface="Prata"/>
              <a:sym typeface="Prata"/>
            </a:endParaRPr>
          </a:p>
        </p:txBody>
      </p:sp>
      <p:pic>
        <p:nvPicPr>
          <p:cNvPr id="2" name="Picture 1">
            <a:extLst>
              <a:ext uri="{FF2B5EF4-FFF2-40B4-BE49-F238E27FC236}">
                <a16:creationId xmlns:a16="http://schemas.microsoft.com/office/drawing/2014/main" id="{313FFFED-F953-794C-03EE-EE187988F25C}"/>
              </a:ext>
            </a:extLst>
          </p:cNvPr>
          <p:cNvPicPr>
            <a:picLocks noChangeAspect="1"/>
          </p:cNvPicPr>
          <p:nvPr/>
        </p:nvPicPr>
        <p:blipFill rotWithShape="1">
          <a:blip r:embed="rId3"/>
          <a:srcRect l="5589" t="4009" r="6470" b="7308"/>
          <a:stretch/>
        </p:blipFill>
        <p:spPr>
          <a:xfrm>
            <a:off x="569222" y="1711426"/>
            <a:ext cx="3886200" cy="2183551"/>
          </a:xfrm>
          <a:prstGeom prst="rect">
            <a:avLst/>
          </a:prstGeom>
        </p:spPr>
      </p:pic>
      <p:pic>
        <p:nvPicPr>
          <p:cNvPr id="4" name="Google Shape;281;p45">
            <a:extLst>
              <a:ext uri="{FF2B5EF4-FFF2-40B4-BE49-F238E27FC236}">
                <a16:creationId xmlns:a16="http://schemas.microsoft.com/office/drawing/2014/main" id="{79756A8B-8A45-128C-E0FC-97884B4F0D24}"/>
              </a:ext>
            </a:extLst>
          </p:cNvPr>
          <p:cNvPicPr preferRelativeResize="0">
            <a:picLocks/>
          </p:cNvPicPr>
          <p:nvPr/>
        </p:nvPicPr>
        <p:blipFill rotWithShape="1">
          <a:blip r:embed="rId4">
            <a:alphaModFix/>
          </a:blip>
          <a:srcRect l="8119" t="15474" r="7039" b="15474"/>
          <a:stretch/>
        </p:blipFill>
        <p:spPr>
          <a:xfrm>
            <a:off x="4683726" y="1711426"/>
            <a:ext cx="3890627" cy="2181011"/>
          </a:xfrm>
          <a:prstGeom prst="rect">
            <a:avLst/>
          </a:prstGeom>
          <a:solidFill>
            <a:srgbClr val="F2F2F2"/>
          </a:solidFill>
          <a:ln>
            <a:noFill/>
          </a:ln>
        </p:spPr>
      </p:pic>
    </p:spTree>
    <p:extLst>
      <p:ext uri="{BB962C8B-B14F-4D97-AF65-F5344CB8AC3E}">
        <p14:creationId xmlns:p14="http://schemas.microsoft.com/office/powerpoint/2010/main" val="4079001065"/>
      </p:ext>
    </p:extLst>
  </p:cSld>
  <p:clrMapOvr>
    <a:masterClrMapping/>
  </p:clrMapOvr>
</p:sld>
</file>

<file path=ppt/theme/theme1.xml><?xml version="1.0" encoding="utf-8"?>
<a:theme xmlns:a="http://schemas.openxmlformats.org/drawingml/2006/main"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396</Words>
  <Application>Microsoft Office PowerPoint</Application>
  <PresentationFormat>On-screen Show (16:9)</PresentationFormat>
  <Paragraphs>77</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Garamond</vt:lpstr>
      <vt:lpstr>Montserrat Light</vt:lpstr>
      <vt:lpstr>Wingdings</vt:lpstr>
      <vt:lpstr>Prata</vt:lpstr>
      <vt:lpstr>Arial</vt:lpstr>
      <vt:lpstr>PPTMON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Elizabeth Veltre</dc:creator>
  <cp:lastModifiedBy>Elizabeth Veltre</cp:lastModifiedBy>
  <cp:revision>1</cp:revision>
  <dcterms:modified xsi:type="dcterms:W3CDTF">2023-06-13T22:09:13Z</dcterms:modified>
</cp:coreProperties>
</file>